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31"/>
  </p:notesMasterIdLst>
  <p:sldIdLst>
    <p:sldId id="257" r:id="rId2"/>
    <p:sldId id="258" r:id="rId3"/>
    <p:sldId id="259" r:id="rId4"/>
    <p:sldId id="260" r:id="rId5"/>
    <p:sldId id="262" r:id="rId6"/>
    <p:sldId id="263" r:id="rId7"/>
    <p:sldId id="264" r:id="rId8"/>
    <p:sldId id="265" r:id="rId9"/>
    <p:sldId id="266" r:id="rId10"/>
    <p:sldId id="267" r:id="rId11"/>
    <p:sldId id="268" r:id="rId12"/>
    <p:sldId id="269" r:id="rId13"/>
    <p:sldId id="270" r:id="rId14"/>
    <p:sldId id="272" r:id="rId15"/>
    <p:sldId id="273" r:id="rId16"/>
    <p:sldId id="274" r:id="rId17"/>
    <p:sldId id="367" r:id="rId18"/>
    <p:sldId id="369" r:id="rId19"/>
    <p:sldId id="370" r:id="rId20"/>
    <p:sldId id="371" r:id="rId21"/>
    <p:sldId id="372"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73" r:id="rId48"/>
    <p:sldId id="374" r:id="rId49"/>
    <p:sldId id="375" r:id="rId50"/>
    <p:sldId id="376"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9" r:id="rId69"/>
    <p:sldId id="322" r:id="rId70"/>
    <p:sldId id="323" r:id="rId71"/>
    <p:sldId id="324" r:id="rId72"/>
    <p:sldId id="325" r:id="rId73"/>
    <p:sldId id="326" r:id="rId74"/>
    <p:sldId id="327" r:id="rId75"/>
    <p:sldId id="377" r:id="rId76"/>
    <p:sldId id="378" r:id="rId77"/>
    <p:sldId id="379" r:id="rId78"/>
    <p:sldId id="328" r:id="rId79"/>
    <p:sldId id="329" r:id="rId80"/>
    <p:sldId id="330" r:id="rId81"/>
    <p:sldId id="332" r:id="rId82"/>
    <p:sldId id="333" r:id="rId83"/>
    <p:sldId id="334" r:id="rId84"/>
    <p:sldId id="335" r:id="rId85"/>
    <p:sldId id="336" r:id="rId86"/>
    <p:sldId id="337" r:id="rId87"/>
    <p:sldId id="338" r:id="rId88"/>
    <p:sldId id="339" r:id="rId89"/>
    <p:sldId id="340" r:id="rId90"/>
    <p:sldId id="341" r:id="rId91"/>
    <p:sldId id="368" r:id="rId92"/>
    <p:sldId id="343" r:id="rId93"/>
    <p:sldId id="344" r:id="rId94"/>
    <p:sldId id="345" r:id="rId95"/>
    <p:sldId id="346" r:id="rId96"/>
    <p:sldId id="347" r:id="rId97"/>
    <p:sldId id="348" r:id="rId98"/>
    <p:sldId id="349" r:id="rId99"/>
    <p:sldId id="350" r:id="rId100"/>
    <p:sldId id="351" r:id="rId101"/>
    <p:sldId id="352" r:id="rId102"/>
    <p:sldId id="353" r:id="rId103"/>
    <p:sldId id="355" r:id="rId104"/>
    <p:sldId id="356" r:id="rId105"/>
    <p:sldId id="357" r:id="rId106"/>
    <p:sldId id="358" r:id="rId107"/>
    <p:sldId id="360" r:id="rId108"/>
    <p:sldId id="395" r:id="rId109"/>
    <p:sldId id="396" r:id="rId110"/>
    <p:sldId id="361" r:id="rId111"/>
    <p:sldId id="363" r:id="rId112"/>
    <p:sldId id="380" r:id="rId113"/>
    <p:sldId id="364" r:id="rId114"/>
    <p:sldId id="365" r:id="rId115"/>
    <p:sldId id="362" r:id="rId116"/>
    <p:sldId id="366" r:id="rId117"/>
    <p:sldId id="381" r:id="rId118"/>
    <p:sldId id="385" r:id="rId119"/>
    <p:sldId id="391" r:id="rId120"/>
    <p:sldId id="392" r:id="rId121"/>
    <p:sldId id="393" r:id="rId122"/>
    <p:sldId id="394" r:id="rId123"/>
    <p:sldId id="382" r:id="rId124"/>
    <p:sldId id="388" r:id="rId125"/>
    <p:sldId id="383" r:id="rId126"/>
    <p:sldId id="384" r:id="rId127"/>
    <p:sldId id="386" r:id="rId128"/>
    <p:sldId id="387" r:id="rId129"/>
    <p:sldId id="389" r:id="rId1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DFFB4C-3D04-41CC-BD37-68ADD5DD2D6B}" type="datetimeFigureOut">
              <a:rPr lang="es-ES" smtClean="0"/>
              <a:t>13/03/2018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876DF31-6B71-435F-A700-409BC5027D4A}" type="slidenum">
              <a:rPr lang="es-ES" smtClean="0"/>
              <a:t>‹Nº›</a:t>
            </a:fld>
            <a:endParaRPr lang="es-ES" dirty="0"/>
          </a:p>
        </p:txBody>
      </p:sp>
    </p:spTree>
    <p:extLst>
      <p:ext uri="{BB962C8B-B14F-4D97-AF65-F5344CB8AC3E}">
        <p14:creationId xmlns:p14="http://schemas.microsoft.com/office/powerpoint/2010/main" val="17138616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Mon Moulin.-Thonnance-les-Joinville-</a:t>
            </a:r>
            <a:endParaRPr lang="es-ES" dirty="0"/>
          </a:p>
        </p:txBody>
      </p:sp>
      <p:sp>
        <p:nvSpPr>
          <p:cNvPr id="4" name="3 Marcador de número de diapositiva"/>
          <p:cNvSpPr>
            <a:spLocks noGrp="1"/>
          </p:cNvSpPr>
          <p:nvPr>
            <p:ph type="sldNum" sz="quarter" idx="10"/>
          </p:nvPr>
        </p:nvSpPr>
        <p:spPr/>
        <p:txBody>
          <a:bodyPr/>
          <a:lstStyle/>
          <a:p>
            <a:fld id="{4876DF31-6B71-435F-A700-409BC5027D4A}" type="slidenum">
              <a:rPr lang="es-ES" smtClean="0"/>
              <a:t>3</a:t>
            </a:fld>
            <a:endParaRPr lang="es-ES" dirty="0"/>
          </a:p>
        </p:txBody>
      </p:sp>
    </p:spTree>
    <p:extLst>
      <p:ext uri="{BB962C8B-B14F-4D97-AF65-F5344CB8AC3E}">
        <p14:creationId xmlns:p14="http://schemas.microsoft.com/office/powerpoint/2010/main" val="42090801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Mon Moulin.-Thonnance-les-Joinville-</a:t>
            </a:r>
            <a:endParaRPr lang="es-ES" dirty="0"/>
          </a:p>
        </p:txBody>
      </p:sp>
      <p:sp>
        <p:nvSpPr>
          <p:cNvPr id="4" name="3 Marcador de número de diapositiva"/>
          <p:cNvSpPr>
            <a:spLocks noGrp="1"/>
          </p:cNvSpPr>
          <p:nvPr>
            <p:ph type="sldNum" sz="quarter" idx="10"/>
          </p:nvPr>
        </p:nvSpPr>
        <p:spPr/>
        <p:txBody>
          <a:bodyPr/>
          <a:lstStyle/>
          <a:p>
            <a:fld id="{4876DF31-6B71-435F-A700-409BC5027D4A}" type="slidenum">
              <a:rPr lang="es-ES" smtClean="0"/>
              <a:t>4</a:t>
            </a:fld>
            <a:endParaRPr lang="es-ES" dirty="0"/>
          </a:p>
        </p:txBody>
      </p:sp>
    </p:spTree>
    <p:extLst>
      <p:ext uri="{BB962C8B-B14F-4D97-AF65-F5344CB8AC3E}">
        <p14:creationId xmlns:p14="http://schemas.microsoft.com/office/powerpoint/2010/main" val="2896111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Mon Moulin.-Thonnance-les-Joinville-</a:t>
            </a:r>
            <a:endParaRPr lang="es-ES" dirty="0"/>
          </a:p>
        </p:txBody>
      </p:sp>
      <p:sp>
        <p:nvSpPr>
          <p:cNvPr id="4" name="3 Marcador de número de diapositiva"/>
          <p:cNvSpPr>
            <a:spLocks noGrp="1"/>
          </p:cNvSpPr>
          <p:nvPr>
            <p:ph type="sldNum" sz="quarter" idx="10"/>
          </p:nvPr>
        </p:nvSpPr>
        <p:spPr/>
        <p:txBody>
          <a:bodyPr/>
          <a:lstStyle/>
          <a:p>
            <a:fld id="{4876DF31-6B71-435F-A700-409BC5027D4A}" type="slidenum">
              <a:rPr lang="es-ES" smtClean="0"/>
              <a:t>5</a:t>
            </a:fld>
            <a:endParaRPr lang="es-ES" dirty="0"/>
          </a:p>
        </p:txBody>
      </p:sp>
    </p:spTree>
    <p:extLst>
      <p:ext uri="{BB962C8B-B14F-4D97-AF65-F5344CB8AC3E}">
        <p14:creationId xmlns:p14="http://schemas.microsoft.com/office/powerpoint/2010/main" val="16039364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Mon Moulin.-Thonnance-les-Joinville-</a:t>
            </a:r>
            <a:endParaRPr lang="es-ES" dirty="0"/>
          </a:p>
        </p:txBody>
      </p:sp>
      <p:sp>
        <p:nvSpPr>
          <p:cNvPr id="4" name="3 Marcador de número de diapositiva"/>
          <p:cNvSpPr>
            <a:spLocks noGrp="1"/>
          </p:cNvSpPr>
          <p:nvPr>
            <p:ph type="sldNum" sz="quarter" idx="10"/>
          </p:nvPr>
        </p:nvSpPr>
        <p:spPr/>
        <p:txBody>
          <a:bodyPr/>
          <a:lstStyle/>
          <a:p>
            <a:fld id="{4876DF31-6B71-435F-A700-409BC5027D4A}" type="slidenum">
              <a:rPr lang="es-ES" smtClean="0"/>
              <a:t>6</a:t>
            </a:fld>
            <a:endParaRPr lang="es-ES" dirty="0"/>
          </a:p>
        </p:txBody>
      </p:sp>
    </p:spTree>
    <p:extLst>
      <p:ext uri="{BB962C8B-B14F-4D97-AF65-F5344CB8AC3E}">
        <p14:creationId xmlns:p14="http://schemas.microsoft.com/office/powerpoint/2010/main" val="13033726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Mon Moulin.-Thonnance-les-Joinville-</a:t>
            </a:r>
            <a:endParaRPr lang="es-ES" dirty="0"/>
          </a:p>
        </p:txBody>
      </p:sp>
      <p:sp>
        <p:nvSpPr>
          <p:cNvPr id="4" name="3 Marcador de número de diapositiva"/>
          <p:cNvSpPr>
            <a:spLocks noGrp="1"/>
          </p:cNvSpPr>
          <p:nvPr>
            <p:ph type="sldNum" sz="quarter" idx="10"/>
          </p:nvPr>
        </p:nvSpPr>
        <p:spPr/>
        <p:txBody>
          <a:bodyPr/>
          <a:lstStyle/>
          <a:p>
            <a:fld id="{4876DF31-6B71-435F-A700-409BC5027D4A}" type="slidenum">
              <a:rPr lang="es-ES" smtClean="0"/>
              <a:t>7</a:t>
            </a:fld>
            <a:endParaRPr lang="es-ES" dirty="0"/>
          </a:p>
        </p:txBody>
      </p:sp>
    </p:spTree>
    <p:extLst>
      <p:ext uri="{BB962C8B-B14F-4D97-AF65-F5344CB8AC3E}">
        <p14:creationId xmlns:p14="http://schemas.microsoft.com/office/powerpoint/2010/main" val="36463258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Mon Moulin.-Thonnance-les-Joinville-</a:t>
            </a:r>
            <a:endParaRPr lang="es-ES" dirty="0"/>
          </a:p>
        </p:txBody>
      </p:sp>
      <p:sp>
        <p:nvSpPr>
          <p:cNvPr id="4" name="3 Marcador de número de diapositiva"/>
          <p:cNvSpPr>
            <a:spLocks noGrp="1"/>
          </p:cNvSpPr>
          <p:nvPr>
            <p:ph type="sldNum" sz="quarter" idx="10"/>
          </p:nvPr>
        </p:nvSpPr>
        <p:spPr/>
        <p:txBody>
          <a:bodyPr/>
          <a:lstStyle/>
          <a:p>
            <a:fld id="{4876DF31-6B71-435F-A700-409BC5027D4A}" type="slidenum">
              <a:rPr lang="es-ES" smtClean="0"/>
              <a:t>8</a:t>
            </a:fld>
            <a:endParaRPr lang="es-ES" dirty="0"/>
          </a:p>
        </p:txBody>
      </p:sp>
    </p:spTree>
    <p:extLst>
      <p:ext uri="{BB962C8B-B14F-4D97-AF65-F5344CB8AC3E}">
        <p14:creationId xmlns:p14="http://schemas.microsoft.com/office/powerpoint/2010/main" val="6433413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Mon Moulin.-Thonnance-les-Joinville-</a:t>
            </a:r>
            <a:endParaRPr lang="es-ES" dirty="0"/>
          </a:p>
        </p:txBody>
      </p:sp>
      <p:sp>
        <p:nvSpPr>
          <p:cNvPr id="4" name="3 Marcador de número de diapositiva"/>
          <p:cNvSpPr>
            <a:spLocks noGrp="1"/>
          </p:cNvSpPr>
          <p:nvPr>
            <p:ph type="sldNum" sz="quarter" idx="10"/>
          </p:nvPr>
        </p:nvSpPr>
        <p:spPr/>
        <p:txBody>
          <a:bodyPr/>
          <a:lstStyle/>
          <a:p>
            <a:fld id="{4876DF31-6B71-435F-A700-409BC5027D4A}" type="slidenum">
              <a:rPr lang="es-ES" smtClean="0"/>
              <a:t>9</a:t>
            </a:fld>
            <a:endParaRPr lang="es-ES" dirty="0"/>
          </a:p>
        </p:txBody>
      </p:sp>
    </p:spTree>
    <p:extLst>
      <p:ext uri="{BB962C8B-B14F-4D97-AF65-F5344CB8AC3E}">
        <p14:creationId xmlns:p14="http://schemas.microsoft.com/office/powerpoint/2010/main" val="19906033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Mon Moulin.-Thonnance-les-Joinville-</a:t>
            </a:r>
            <a:endParaRPr lang="es-ES" dirty="0"/>
          </a:p>
        </p:txBody>
      </p:sp>
      <p:sp>
        <p:nvSpPr>
          <p:cNvPr id="4" name="3 Marcador de número de diapositiva"/>
          <p:cNvSpPr>
            <a:spLocks noGrp="1"/>
          </p:cNvSpPr>
          <p:nvPr>
            <p:ph type="sldNum" sz="quarter" idx="10"/>
          </p:nvPr>
        </p:nvSpPr>
        <p:spPr/>
        <p:txBody>
          <a:bodyPr/>
          <a:lstStyle/>
          <a:p>
            <a:fld id="{4876DF31-6B71-435F-A700-409BC5027D4A}" type="slidenum">
              <a:rPr lang="es-ES" smtClean="0"/>
              <a:t>10</a:t>
            </a:fld>
            <a:endParaRPr lang="es-ES" dirty="0"/>
          </a:p>
        </p:txBody>
      </p:sp>
    </p:spTree>
    <p:extLst>
      <p:ext uri="{BB962C8B-B14F-4D97-AF65-F5344CB8AC3E}">
        <p14:creationId xmlns:p14="http://schemas.microsoft.com/office/powerpoint/2010/main" val="35998411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Mon Moulin.-Thonnance-les-Joinville-</a:t>
            </a:r>
            <a:endParaRPr lang="es-ES" dirty="0"/>
          </a:p>
        </p:txBody>
      </p:sp>
      <p:sp>
        <p:nvSpPr>
          <p:cNvPr id="4" name="3 Marcador de número de diapositiva"/>
          <p:cNvSpPr>
            <a:spLocks noGrp="1"/>
          </p:cNvSpPr>
          <p:nvPr>
            <p:ph type="sldNum" sz="quarter" idx="10"/>
          </p:nvPr>
        </p:nvSpPr>
        <p:spPr/>
        <p:txBody>
          <a:bodyPr/>
          <a:lstStyle/>
          <a:p>
            <a:fld id="{4876DF31-6B71-435F-A700-409BC5027D4A}" type="slidenum">
              <a:rPr lang="es-ES" smtClean="0"/>
              <a:t>11</a:t>
            </a:fld>
            <a:endParaRPr lang="es-ES" dirty="0"/>
          </a:p>
        </p:txBody>
      </p:sp>
    </p:spTree>
    <p:extLst>
      <p:ext uri="{BB962C8B-B14F-4D97-AF65-F5344CB8AC3E}">
        <p14:creationId xmlns:p14="http://schemas.microsoft.com/office/powerpoint/2010/main" val="26148620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Mon Moulin.-Thonnance-les-Joinville-</a:t>
            </a:r>
            <a:endParaRPr lang="es-ES" dirty="0"/>
          </a:p>
        </p:txBody>
      </p:sp>
      <p:sp>
        <p:nvSpPr>
          <p:cNvPr id="4" name="3 Marcador de número de diapositiva"/>
          <p:cNvSpPr>
            <a:spLocks noGrp="1"/>
          </p:cNvSpPr>
          <p:nvPr>
            <p:ph type="sldNum" sz="quarter" idx="10"/>
          </p:nvPr>
        </p:nvSpPr>
        <p:spPr/>
        <p:txBody>
          <a:bodyPr/>
          <a:lstStyle/>
          <a:p>
            <a:fld id="{4876DF31-6B71-435F-A700-409BC5027D4A}" type="slidenum">
              <a:rPr lang="es-ES" smtClean="0"/>
              <a:t>12</a:t>
            </a:fld>
            <a:endParaRPr lang="es-ES" dirty="0"/>
          </a:p>
        </p:txBody>
      </p:sp>
    </p:spTree>
    <p:extLst>
      <p:ext uri="{BB962C8B-B14F-4D97-AF65-F5344CB8AC3E}">
        <p14:creationId xmlns:p14="http://schemas.microsoft.com/office/powerpoint/2010/main" val="22145557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Mon Moulin.-Thonnance-les-Joinville-</a:t>
            </a:r>
            <a:endParaRPr lang="es-ES" dirty="0"/>
          </a:p>
        </p:txBody>
      </p:sp>
      <p:sp>
        <p:nvSpPr>
          <p:cNvPr id="4" name="3 Marcador de número de diapositiva"/>
          <p:cNvSpPr>
            <a:spLocks noGrp="1"/>
          </p:cNvSpPr>
          <p:nvPr>
            <p:ph type="sldNum" sz="quarter" idx="10"/>
          </p:nvPr>
        </p:nvSpPr>
        <p:spPr/>
        <p:txBody>
          <a:bodyPr/>
          <a:lstStyle/>
          <a:p>
            <a:fld id="{4876DF31-6B71-435F-A700-409BC5027D4A}" type="slidenum">
              <a:rPr lang="es-ES" smtClean="0"/>
              <a:t>13</a:t>
            </a:fld>
            <a:endParaRPr lang="es-ES" dirty="0"/>
          </a:p>
        </p:txBody>
      </p:sp>
    </p:spTree>
    <p:extLst>
      <p:ext uri="{BB962C8B-B14F-4D97-AF65-F5344CB8AC3E}">
        <p14:creationId xmlns:p14="http://schemas.microsoft.com/office/powerpoint/2010/main" val="17219767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Mon Moulin.-Thonnance-les-Joinville-Phytolaca americana</a:t>
            </a:r>
            <a:endParaRPr lang="es-ES" dirty="0"/>
          </a:p>
        </p:txBody>
      </p:sp>
      <p:sp>
        <p:nvSpPr>
          <p:cNvPr id="4" name="3 Marcador de número de diapositiva"/>
          <p:cNvSpPr>
            <a:spLocks noGrp="1"/>
          </p:cNvSpPr>
          <p:nvPr>
            <p:ph type="sldNum" sz="quarter" idx="10"/>
          </p:nvPr>
        </p:nvSpPr>
        <p:spPr/>
        <p:txBody>
          <a:bodyPr/>
          <a:lstStyle/>
          <a:p>
            <a:fld id="{4876DF31-6B71-435F-A700-409BC5027D4A}" type="slidenum">
              <a:rPr lang="es-ES" smtClean="0"/>
              <a:t>14</a:t>
            </a:fld>
            <a:endParaRPr lang="es-ES" dirty="0"/>
          </a:p>
        </p:txBody>
      </p:sp>
    </p:spTree>
    <p:extLst>
      <p:ext uri="{BB962C8B-B14F-4D97-AF65-F5344CB8AC3E}">
        <p14:creationId xmlns:p14="http://schemas.microsoft.com/office/powerpoint/2010/main" val="30431393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Mon Moulin.-Thonnance-les-Joinville-</a:t>
            </a:r>
            <a:endParaRPr lang="es-ES" dirty="0"/>
          </a:p>
        </p:txBody>
      </p:sp>
      <p:sp>
        <p:nvSpPr>
          <p:cNvPr id="4" name="3 Marcador de número de diapositiva"/>
          <p:cNvSpPr>
            <a:spLocks noGrp="1"/>
          </p:cNvSpPr>
          <p:nvPr>
            <p:ph type="sldNum" sz="quarter" idx="10"/>
          </p:nvPr>
        </p:nvSpPr>
        <p:spPr/>
        <p:txBody>
          <a:bodyPr/>
          <a:lstStyle/>
          <a:p>
            <a:fld id="{4876DF31-6B71-435F-A700-409BC5027D4A}" type="slidenum">
              <a:rPr lang="es-ES" smtClean="0"/>
              <a:t>15</a:t>
            </a:fld>
            <a:endParaRPr lang="es-ES" dirty="0"/>
          </a:p>
        </p:txBody>
      </p:sp>
    </p:spTree>
    <p:extLst>
      <p:ext uri="{BB962C8B-B14F-4D97-AF65-F5344CB8AC3E}">
        <p14:creationId xmlns:p14="http://schemas.microsoft.com/office/powerpoint/2010/main" val="20260719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Mon Moulin.-Thonnance-les-Joinville-</a:t>
            </a:r>
            <a:endParaRPr lang="es-ES" dirty="0"/>
          </a:p>
        </p:txBody>
      </p:sp>
      <p:sp>
        <p:nvSpPr>
          <p:cNvPr id="4" name="3 Marcador de número de diapositiva"/>
          <p:cNvSpPr>
            <a:spLocks noGrp="1"/>
          </p:cNvSpPr>
          <p:nvPr>
            <p:ph type="sldNum" sz="quarter" idx="10"/>
          </p:nvPr>
        </p:nvSpPr>
        <p:spPr/>
        <p:txBody>
          <a:bodyPr/>
          <a:lstStyle/>
          <a:p>
            <a:fld id="{4876DF31-6B71-435F-A700-409BC5027D4A}" type="slidenum">
              <a:rPr lang="es-ES" smtClean="0"/>
              <a:t>16</a:t>
            </a:fld>
            <a:endParaRPr lang="es-ES" dirty="0"/>
          </a:p>
        </p:txBody>
      </p:sp>
    </p:spTree>
    <p:extLst>
      <p:ext uri="{BB962C8B-B14F-4D97-AF65-F5344CB8AC3E}">
        <p14:creationId xmlns:p14="http://schemas.microsoft.com/office/powerpoint/2010/main" val="33934604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Magalone </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22</a:t>
            </a:fld>
            <a:endParaRPr lang="es-ES" dirty="0"/>
          </a:p>
        </p:txBody>
      </p:sp>
    </p:spTree>
    <p:extLst>
      <p:ext uri="{BB962C8B-B14F-4D97-AF65-F5344CB8AC3E}">
        <p14:creationId xmlns:p14="http://schemas.microsoft.com/office/powerpoint/2010/main" val="17521752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Magalone </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23</a:t>
            </a:fld>
            <a:endParaRPr lang="es-ES" dirty="0"/>
          </a:p>
        </p:txBody>
      </p:sp>
    </p:spTree>
    <p:extLst>
      <p:ext uri="{BB962C8B-B14F-4D97-AF65-F5344CB8AC3E}">
        <p14:creationId xmlns:p14="http://schemas.microsoft.com/office/powerpoint/2010/main" val="17890883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Magalone </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24</a:t>
            </a:fld>
            <a:endParaRPr lang="es-ES" dirty="0"/>
          </a:p>
        </p:txBody>
      </p:sp>
    </p:spTree>
    <p:extLst>
      <p:ext uri="{BB962C8B-B14F-4D97-AF65-F5344CB8AC3E}">
        <p14:creationId xmlns:p14="http://schemas.microsoft.com/office/powerpoint/2010/main" val="42874895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Magalone </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25</a:t>
            </a:fld>
            <a:endParaRPr lang="es-ES" dirty="0"/>
          </a:p>
        </p:txBody>
      </p:sp>
    </p:spTree>
    <p:extLst>
      <p:ext uri="{BB962C8B-B14F-4D97-AF65-F5344CB8AC3E}">
        <p14:creationId xmlns:p14="http://schemas.microsoft.com/office/powerpoint/2010/main" val="30735618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Magalone </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26</a:t>
            </a:fld>
            <a:endParaRPr lang="es-ES" dirty="0"/>
          </a:p>
        </p:txBody>
      </p:sp>
    </p:spTree>
    <p:extLst>
      <p:ext uri="{BB962C8B-B14F-4D97-AF65-F5344CB8AC3E}">
        <p14:creationId xmlns:p14="http://schemas.microsoft.com/office/powerpoint/2010/main" val="17087962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Magalone </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27</a:t>
            </a:fld>
            <a:endParaRPr lang="es-ES" dirty="0"/>
          </a:p>
        </p:txBody>
      </p:sp>
    </p:spTree>
    <p:extLst>
      <p:ext uri="{BB962C8B-B14F-4D97-AF65-F5344CB8AC3E}">
        <p14:creationId xmlns:p14="http://schemas.microsoft.com/office/powerpoint/2010/main" val="9082211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Magalone .-Fuente de la Magalone</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28</a:t>
            </a:fld>
            <a:endParaRPr lang="es-ES" dirty="0"/>
          </a:p>
        </p:txBody>
      </p:sp>
    </p:spTree>
    <p:extLst>
      <p:ext uri="{BB962C8B-B14F-4D97-AF65-F5344CB8AC3E}">
        <p14:creationId xmlns:p14="http://schemas.microsoft.com/office/powerpoint/2010/main" val="14227947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Magalone </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29</a:t>
            </a:fld>
            <a:endParaRPr lang="es-ES" dirty="0"/>
          </a:p>
        </p:txBody>
      </p:sp>
    </p:spTree>
    <p:extLst>
      <p:ext uri="{BB962C8B-B14F-4D97-AF65-F5344CB8AC3E}">
        <p14:creationId xmlns:p14="http://schemas.microsoft.com/office/powerpoint/2010/main" val="14167015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Magalone </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30</a:t>
            </a:fld>
            <a:endParaRPr lang="es-ES" dirty="0"/>
          </a:p>
        </p:txBody>
      </p:sp>
    </p:spTree>
    <p:extLst>
      <p:ext uri="{BB962C8B-B14F-4D97-AF65-F5344CB8AC3E}">
        <p14:creationId xmlns:p14="http://schemas.microsoft.com/office/powerpoint/2010/main" val="30131940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Magalone </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31</a:t>
            </a:fld>
            <a:endParaRPr lang="es-ES" dirty="0"/>
          </a:p>
        </p:txBody>
      </p:sp>
    </p:spTree>
    <p:extLst>
      <p:ext uri="{BB962C8B-B14F-4D97-AF65-F5344CB8AC3E}">
        <p14:creationId xmlns:p14="http://schemas.microsoft.com/office/powerpoint/2010/main" val="27922665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Magalone </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32</a:t>
            </a:fld>
            <a:endParaRPr lang="es-ES" dirty="0"/>
          </a:p>
        </p:txBody>
      </p:sp>
    </p:spTree>
    <p:extLst>
      <p:ext uri="{BB962C8B-B14F-4D97-AF65-F5344CB8AC3E}">
        <p14:creationId xmlns:p14="http://schemas.microsoft.com/office/powerpoint/2010/main" val="33930280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Magalone </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33</a:t>
            </a:fld>
            <a:endParaRPr lang="es-ES" dirty="0"/>
          </a:p>
        </p:txBody>
      </p:sp>
    </p:spTree>
    <p:extLst>
      <p:ext uri="{BB962C8B-B14F-4D97-AF65-F5344CB8AC3E}">
        <p14:creationId xmlns:p14="http://schemas.microsoft.com/office/powerpoint/2010/main" val="37577277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Magalone </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34</a:t>
            </a:fld>
            <a:endParaRPr lang="es-ES" dirty="0"/>
          </a:p>
        </p:txBody>
      </p:sp>
    </p:spTree>
    <p:extLst>
      <p:ext uri="{BB962C8B-B14F-4D97-AF65-F5344CB8AC3E}">
        <p14:creationId xmlns:p14="http://schemas.microsoft.com/office/powerpoint/2010/main" val="5143854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Magalone </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35</a:t>
            </a:fld>
            <a:endParaRPr lang="es-ES" dirty="0"/>
          </a:p>
        </p:txBody>
      </p:sp>
    </p:spTree>
    <p:extLst>
      <p:ext uri="{BB962C8B-B14F-4D97-AF65-F5344CB8AC3E}">
        <p14:creationId xmlns:p14="http://schemas.microsoft.com/office/powerpoint/2010/main" val="8507586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Magalone </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36</a:t>
            </a:fld>
            <a:endParaRPr lang="es-ES" dirty="0"/>
          </a:p>
        </p:txBody>
      </p:sp>
    </p:spTree>
    <p:extLst>
      <p:ext uri="{BB962C8B-B14F-4D97-AF65-F5344CB8AC3E}">
        <p14:creationId xmlns:p14="http://schemas.microsoft.com/office/powerpoint/2010/main" val="25030229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Magalone </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37</a:t>
            </a:fld>
            <a:endParaRPr lang="es-ES" dirty="0"/>
          </a:p>
        </p:txBody>
      </p:sp>
    </p:spTree>
    <p:extLst>
      <p:ext uri="{BB962C8B-B14F-4D97-AF65-F5344CB8AC3E}">
        <p14:creationId xmlns:p14="http://schemas.microsoft.com/office/powerpoint/2010/main" val="24601545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Magalone </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38</a:t>
            </a:fld>
            <a:endParaRPr lang="es-ES" dirty="0"/>
          </a:p>
        </p:txBody>
      </p:sp>
    </p:spTree>
    <p:extLst>
      <p:ext uri="{BB962C8B-B14F-4D97-AF65-F5344CB8AC3E}">
        <p14:creationId xmlns:p14="http://schemas.microsoft.com/office/powerpoint/2010/main" val="16670634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Magalone </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39</a:t>
            </a:fld>
            <a:endParaRPr lang="es-ES" dirty="0"/>
          </a:p>
        </p:txBody>
      </p:sp>
    </p:spTree>
    <p:extLst>
      <p:ext uri="{BB962C8B-B14F-4D97-AF65-F5344CB8AC3E}">
        <p14:creationId xmlns:p14="http://schemas.microsoft.com/office/powerpoint/2010/main" val="1991524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Magalone </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40</a:t>
            </a:fld>
            <a:endParaRPr lang="es-ES" dirty="0"/>
          </a:p>
        </p:txBody>
      </p:sp>
    </p:spTree>
    <p:extLst>
      <p:ext uri="{BB962C8B-B14F-4D97-AF65-F5344CB8AC3E}">
        <p14:creationId xmlns:p14="http://schemas.microsoft.com/office/powerpoint/2010/main" val="8153847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Magalone </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41</a:t>
            </a:fld>
            <a:endParaRPr lang="es-ES" dirty="0"/>
          </a:p>
        </p:txBody>
      </p:sp>
    </p:spTree>
    <p:extLst>
      <p:ext uri="{BB962C8B-B14F-4D97-AF65-F5344CB8AC3E}">
        <p14:creationId xmlns:p14="http://schemas.microsoft.com/office/powerpoint/2010/main" val="5329451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Magalone </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42</a:t>
            </a:fld>
            <a:endParaRPr lang="es-ES" dirty="0"/>
          </a:p>
        </p:txBody>
      </p:sp>
    </p:spTree>
    <p:extLst>
      <p:ext uri="{BB962C8B-B14F-4D97-AF65-F5344CB8AC3E}">
        <p14:creationId xmlns:p14="http://schemas.microsoft.com/office/powerpoint/2010/main" val="22073220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Magalone </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43</a:t>
            </a:fld>
            <a:endParaRPr lang="es-ES" dirty="0"/>
          </a:p>
        </p:txBody>
      </p:sp>
    </p:spTree>
    <p:extLst>
      <p:ext uri="{BB962C8B-B14F-4D97-AF65-F5344CB8AC3E}">
        <p14:creationId xmlns:p14="http://schemas.microsoft.com/office/powerpoint/2010/main" val="41807530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Magalone </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44</a:t>
            </a:fld>
            <a:endParaRPr lang="es-ES" dirty="0"/>
          </a:p>
        </p:txBody>
      </p:sp>
    </p:spTree>
    <p:extLst>
      <p:ext uri="{BB962C8B-B14F-4D97-AF65-F5344CB8AC3E}">
        <p14:creationId xmlns:p14="http://schemas.microsoft.com/office/powerpoint/2010/main" val="153341151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Magalone </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45</a:t>
            </a:fld>
            <a:endParaRPr lang="es-ES" dirty="0"/>
          </a:p>
        </p:txBody>
      </p:sp>
    </p:spTree>
    <p:extLst>
      <p:ext uri="{BB962C8B-B14F-4D97-AF65-F5344CB8AC3E}">
        <p14:creationId xmlns:p14="http://schemas.microsoft.com/office/powerpoint/2010/main" val="36848099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Pavillon de Galon .-Provence</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51</a:t>
            </a:fld>
            <a:endParaRPr lang="es-ES" dirty="0"/>
          </a:p>
        </p:txBody>
      </p:sp>
    </p:spTree>
    <p:extLst>
      <p:ext uri="{BB962C8B-B14F-4D97-AF65-F5344CB8AC3E}">
        <p14:creationId xmlns:p14="http://schemas.microsoft.com/office/powerpoint/2010/main" val="339641375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Pavillon de Galon .-Provence</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52</a:t>
            </a:fld>
            <a:endParaRPr lang="es-ES" dirty="0"/>
          </a:p>
        </p:txBody>
      </p:sp>
    </p:spTree>
    <p:extLst>
      <p:ext uri="{BB962C8B-B14F-4D97-AF65-F5344CB8AC3E}">
        <p14:creationId xmlns:p14="http://schemas.microsoft.com/office/powerpoint/2010/main" val="40291778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Pavillon de Galon .-Provence</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53</a:t>
            </a:fld>
            <a:endParaRPr lang="es-ES" dirty="0"/>
          </a:p>
        </p:txBody>
      </p:sp>
    </p:spTree>
    <p:extLst>
      <p:ext uri="{BB962C8B-B14F-4D97-AF65-F5344CB8AC3E}">
        <p14:creationId xmlns:p14="http://schemas.microsoft.com/office/powerpoint/2010/main" val="42367787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Pavillon de Galon .-Provence</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54</a:t>
            </a:fld>
            <a:endParaRPr lang="es-ES" dirty="0"/>
          </a:p>
        </p:txBody>
      </p:sp>
    </p:spTree>
    <p:extLst>
      <p:ext uri="{BB962C8B-B14F-4D97-AF65-F5344CB8AC3E}">
        <p14:creationId xmlns:p14="http://schemas.microsoft.com/office/powerpoint/2010/main" val="16590306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Pavillon de Galon .-Provence</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55</a:t>
            </a:fld>
            <a:endParaRPr lang="es-ES" dirty="0"/>
          </a:p>
        </p:txBody>
      </p:sp>
    </p:spTree>
    <p:extLst>
      <p:ext uri="{BB962C8B-B14F-4D97-AF65-F5344CB8AC3E}">
        <p14:creationId xmlns:p14="http://schemas.microsoft.com/office/powerpoint/2010/main" val="7854434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Pavillon de Galon .-Provence</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56</a:t>
            </a:fld>
            <a:endParaRPr lang="es-ES" dirty="0"/>
          </a:p>
        </p:txBody>
      </p:sp>
    </p:spTree>
    <p:extLst>
      <p:ext uri="{BB962C8B-B14F-4D97-AF65-F5344CB8AC3E}">
        <p14:creationId xmlns:p14="http://schemas.microsoft.com/office/powerpoint/2010/main" val="7626205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Pavillon de Galon .-Provence</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57</a:t>
            </a:fld>
            <a:endParaRPr lang="es-ES" dirty="0"/>
          </a:p>
        </p:txBody>
      </p:sp>
    </p:spTree>
    <p:extLst>
      <p:ext uri="{BB962C8B-B14F-4D97-AF65-F5344CB8AC3E}">
        <p14:creationId xmlns:p14="http://schemas.microsoft.com/office/powerpoint/2010/main" val="223096030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Pavillon de Galon .-Provence</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58</a:t>
            </a:fld>
            <a:endParaRPr lang="es-ES" dirty="0"/>
          </a:p>
        </p:txBody>
      </p:sp>
    </p:spTree>
    <p:extLst>
      <p:ext uri="{BB962C8B-B14F-4D97-AF65-F5344CB8AC3E}">
        <p14:creationId xmlns:p14="http://schemas.microsoft.com/office/powerpoint/2010/main" val="273213865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Pavillon de Galon .-Provence</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59</a:t>
            </a:fld>
            <a:endParaRPr lang="es-ES" dirty="0"/>
          </a:p>
        </p:txBody>
      </p:sp>
    </p:spTree>
    <p:extLst>
      <p:ext uri="{BB962C8B-B14F-4D97-AF65-F5344CB8AC3E}">
        <p14:creationId xmlns:p14="http://schemas.microsoft.com/office/powerpoint/2010/main" val="52596560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Pavillon de Galon .-Provence</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60</a:t>
            </a:fld>
            <a:endParaRPr lang="es-ES" dirty="0"/>
          </a:p>
        </p:txBody>
      </p:sp>
    </p:spTree>
    <p:extLst>
      <p:ext uri="{BB962C8B-B14F-4D97-AF65-F5344CB8AC3E}">
        <p14:creationId xmlns:p14="http://schemas.microsoft.com/office/powerpoint/2010/main" val="22537191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Pavillon de Galon .-Provence</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61</a:t>
            </a:fld>
            <a:endParaRPr lang="es-ES" dirty="0"/>
          </a:p>
        </p:txBody>
      </p:sp>
    </p:spTree>
    <p:extLst>
      <p:ext uri="{BB962C8B-B14F-4D97-AF65-F5344CB8AC3E}">
        <p14:creationId xmlns:p14="http://schemas.microsoft.com/office/powerpoint/2010/main" val="246983614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Pavillon de Galon .-Provence</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62</a:t>
            </a:fld>
            <a:endParaRPr lang="es-ES" dirty="0"/>
          </a:p>
        </p:txBody>
      </p:sp>
    </p:spTree>
    <p:extLst>
      <p:ext uri="{BB962C8B-B14F-4D97-AF65-F5344CB8AC3E}">
        <p14:creationId xmlns:p14="http://schemas.microsoft.com/office/powerpoint/2010/main" val="185096388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Pavillon de Galon .-Provence</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63</a:t>
            </a:fld>
            <a:endParaRPr lang="es-ES" dirty="0"/>
          </a:p>
        </p:txBody>
      </p:sp>
    </p:spTree>
    <p:extLst>
      <p:ext uri="{BB962C8B-B14F-4D97-AF65-F5344CB8AC3E}">
        <p14:creationId xmlns:p14="http://schemas.microsoft.com/office/powerpoint/2010/main" val="401637183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Pavillon de Galon .-Provence</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65</a:t>
            </a:fld>
            <a:endParaRPr lang="es-ES" dirty="0"/>
          </a:p>
        </p:txBody>
      </p:sp>
    </p:spTree>
    <p:extLst>
      <p:ext uri="{BB962C8B-B14F-4D97-AF65-F5344CB8AC3E}">
        <p14:creationId xmlns:p14="http://schemas.microsoft.com/office/powerpoint/2010/main" val="212573328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Pavillon de Galon .-Provence</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67</a:t>
            </a:fld>
            <a:endParaRPr lang="es-ES" dirty="0"/>
          </a:p>
        </p:txBody>
      </p:sp>
    </p:spTree>
    <p:extLst>
      <p:ext uri="{BB962C8B-B14F-4D97-AF65-F5344CB8AC3E}">
        <p14:creationId xmlns:p14="http://schemas.microsoft.com/office/powerpoint/2010/main" val="108975082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Pavillon de Galon .-Provence</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68</a:t>
            </a:fld>
            <a:endParaRPr lang="es-ES" dirty="0"/>
          </a:p>
        </p:txBody>
      </p:sp>
    </p:spTree>
    <p:extLst>
      <p:ext uri="{BB962C8B-B14F-4D97-AF65-F5344CB8AC3E}">
        <p14:creationId xmlns:p14="http://schemas.microsoft.com/office/powerpoint/2010/main" val="380177040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Pavillon de Galon .-Provence</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69</a:t>
            </a:fld>
            <a:endParaRPr lang="es-ES" dirty="0"/>
          </a:p>
        </p:txBody>
      </p:sp>
    </p:spTree>
    <p:extLst>
      <p:ext uri="{BB962C8B-B14F-4D97-AF65-F5344CB8AC3E}">
        <p14:creationId xmlns:p14="http://schemas.microsoft.com/office/powerpoint/2010/main" val="50623670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Pavillon de Galon .-Provence</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70</a:t>
            </a:fld>
            <a:endParaRPr lang="es-ES" dirty="0"/>
          </a:p>
        </p:txBody>
      </p:sp>
    </p:spTree>
    <p:extLst>
      <p:ext uri="{BB962C8B-B14F-4D97-AF65-F5344CB8AC3E}">
        <p14:creationId xmlns:p14="http://schemas.microsoft.com/office/powerpoint/2010/main" val="65692141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Pavillon de Galon .-Provence</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71</a:t>
            </a:fld>
            <a:endParaRPr lang="es-ES" dirty="0"/>
          </a:p>
        </p:txBody>
      </p:sp>
    </p:spTree>
    <p:extLst>
      <p:ext uri="{BB962C8B-B14F-4D97-AF65-F5344CB8AC3E}">
        <p14:creationId xmlns:p14="http://schemas.microsoft.com/office/powerpoint/2010/main" val="133353522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Pavillon de Galon .-Provence</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72</a:t>
            </a:fld>
            <a:endParaRPr lang="es-ES" dirty="0"/>
          </a:p>
        </p:txBody>
      </p:sp>
    </p:spTree>
    <p:extLst>
      <p:ext uri="{BB962C8B-B14F-4D97-AF65-F5344CB8AC3E}">
        <p14:creationId xmlns:p14="http://schemas.microsoft.com/office/powerpoint/2010/main" val="155181991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Pavillon de Galon .-Provence</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73</a:t>
            </a:fld>
            <a:endParaRPr lang="es-ES" dirty="0"/>
          </a:p>
        </p:txBody>
      </p:sp>
    </p:spTree>
    <p:extLst>
      <p:ext uri="{BB962C8B-B14F-4D97-AF65-F5344CB8AC3E}">
        <p14:creationId xmlns:p14="http://schemas.microsoft.com/office/powerpoint/2010/main" val="227681378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Épines de Lespinet.-</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78</a:t>
            </a:fld>
            <a:endParaRPr lang="es-ES" dirty="0"/>
          </a:p>
        </p:txBody>
      </p:sp>
    </p:spTree>
    <p:extLst>
      <p:ext uri="{BB962C8B-B14F-4D97-AF65-F5344CB8AC3E}">
        <p14:creationId xmlns:p14="http://schemas.microsoft.com/office/powerpoint/2010/main" val="153492695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Épines de Lespinet.-Chamaerops cerifera</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79</a:t>
            </a:fld>
            <a:endParaRPr lang="es-ES" dirty="0"/>
          </a:p>
        </p:txBody>
      </p:sp>
    </p:spTree>
    <p:extLst>
      <p:ext uri="{BB962C8B-B14F-4D97-AF65-F5344CB8AC3E}">
        <p14:creationId xmlns:p14="http://schemas.microsoft.com/office/powerpoint/2010/main" val="234987699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Épines de Lespinet.-Opuntia microdasys</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80</a:t>
            </a:fld>
            <a:endParaRPr lang="es-ES" dirty="0"/>
          </a:p>
        </p:txBody>
      </p:sp>
    </p:spTree>
    <p:extLst>
      <p:ext uri="{BB962C8B-B14F-4D97-AF65-F5344CB8AC3E}">
        <p14:creationId xmlns:p14="http://schemas.microsoft.com/office/powerpoint/2010/main" val="412638654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Épines de Lespinet.-Agave atrovirens</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81</a:t>
            </a:fld>
            <a:endParaRPr lang="es-ES" dirty="0"/>
          </a:p>
        </p:txBody>
      </p:sp>
    </p:spTree>
    <p:extLst>
      <p:ext uri="{BB962C8B-B14F-4D97-AF65-F5344CB8AC3E}">
        <p14:creationId xmlns:p14="http://schemas.microsoft.com/office/powerpoint/2010/main" val="385018004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Épines de Lespinet.-</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82</a:t>
            </a:fld>
            <a:endParaRPr lang="es-ES" dirty="0"/>
          </a:p>
        </p:txBody>
      </p:sp>
    </p:spTree>
    <p:extLst>
      <p:ext uri="{BB962C8B-B14F-4D97-AF65-F5344CB8AC3E}">
        <p14:creationId xmlns:p14="http://schemas.microsoft.com/office/powerpoint/2010/main" val="104391586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Épines de Lespinet.-Agave parry</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83</a:t>
            </a:fld>
            <a:endParaRPr lang="es-ES" dirty="0"/>
          </a:p>
        </p:txBody>
      </p:sp>
    </p:spTree>
    <p:extLst>
      <p:ext uri="{BB962C8B-B14F-4D97-AF65-F5344CB8AC3E}">
        <p14:creationId xmlns:p14="http://schemas.microsoft.com/office/powerpoint/2010/main" val="102418126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Épines de Lespinet.-Opuntia robusta</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84</a:t>
            </a:fld>
            <a:endParaRPr lang="es-ES" dirty="0"/>
          </a:p>
        </p:txBody>
      </p:sp>
    </p:spTree>
    <p:extLst>
      <p:ext uri="{BB962C8B-B14F-4D97-AF65-F5344CB8AC3E}">
        <p14:creationId xmlns:p14="http://schemas.microsoft.com/office/powerpoint/2010/main" val="175102272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Épines de Lespinet.-Agave palmerii</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85</a:t>
            </a:fld>
            <a:endParaRPr lang="es-ES" dirty="0"/>
          </a:p>
        </p:txBody>
      </p:sp>
    </p:spTree>
    <p:extLst>
      <p:ext uri="{BB962C8B-B14F-4D97-AF65-F5344CB8AC3E}">
        <p14:creationId xmlns:p14="http://schemas.microsoft.com/office/powerpoint/2010/main" val="37852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Épines de Lespinet.-</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86</a:t>
            </a:fld>
            <a:endParaRPr lang="es-ES" dirty="0"/>
          </a:p>
        </p:txBody>
      </p:sp>
    </p:spTree>
    <p:extLst>
      <p:ext uri="{BB962C8B-B14F-4D97-AF65-F5344CB8AC3E}">
        <p14:creationId xmlns:p14="http://schemas.microsoft.com/office/powerpoint/2010/main" val="170535152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Épines de Lespinet.-</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87</a:t>
            </a:fld>
            <a:endParaRPr lang="es-ES" dirty="0"/>
          </a:p>
        </p:txBody>
      </p:sp>
    </p:spTree>
    <p:extLst>
      <p:ext uri="{BB962C8B-B14F-4D97-AF65-F5344CB8AC3E}">
        <p14:creationId xmlns:p14="http://schemas.microsoft.com/office/powerpoint/2010/main" val="244075254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Épines de Lespinet.-</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88</a:t>
            </a:fld>
            <a:endParaRPr lang="es-ES" dirty="0"/>
          </a:p>
        </p:txBody>
      </p:sp>
    </p:spTree>
    <p:extLst>
      <p:ext uri="{BB962C8B-B14F-4D97-AF65-F5344CB8AC3E}">
        <p14:creationId xmlns:p14="http://schemas.microsoft.com/office/powerpoint/2010/main" val="280028793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Épines de Lespinet.-</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89</a:t>
            </a:fld>
            <a:endParaRPr lang="es-ES" dirty="0"/>
          </a:p>
        </p:txBody>
      </p:sp>
    </p:spTree>
    <p:extLst>
      <p:ext uri="{BB962C8B-B14F-4D97-AF65-F5344CB8AC3E}">
        <p14:creationId xmlns:p14="http://schemas.microsoft.com/office/powerpoint/2010/main" val="348048622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Épines de Lespinet.-</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90</a:t>
            </a:fld>
            <a:endParaRPr lang="es-ES" dirty="0"/>
          </a:p>
        </p:txBody>
      </p:sp>
    </p:spTree>
    <p:extLst>
      <p:ext uri="{BB962C8B-B14F-4D97-AF65-F5344CB8AC3E}">
        <p14:creationId xmlns:p14="http://schemas.microsoft.com/office/powerpoint/2010/main" val="101965037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Épines de Lespinet.-</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91</a:t>
            </a:fld>
            <a:endParaRPr lang="es-ES" dirty="0"/>
          </a:p>
        </p:txBody>
      </p:sp>
    </p:spTree>
    <p:extLst>
      <p:ext uri="{BB962C8B-B14F-4D97-AF65-F5344CB8AC3E}">
        <p14:creationId xmlns:p14="http://schemas.microsoft.com/office/powerpoint/2010/main" val="405601215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Épines de Lespinet.-</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92</a:t>
            </a:fld>
            <a:endParaRPr lang="es-ES" dirty="0"/>
          </a:p>
        </p:txBody>
      </p:sp>
    </p:spTree>
    <p:extLst>
      <p:ext uri="{BB962C8B-B14F-4D97-AF65-F5344CB8AC3E}">
        <p14:creationId xmlns:p14="http://schemas.microsoft.com/office/powerpoint/2010/main" val="194613348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Épines de Lespinet.-</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93</a:t>
            </a:fld>
            <a:endParaRPr lang="es-ES" dirty="0"/>
          </a:p>
        </p:txBody>
      </p:sp>
    </p:spTree>
    <p:extLst>
      <p:ext uri="{BB962C8B-B14F-4D97-AF65-F5344CB8AC3E}">
        <p14:creationId xmlns:p14="http://schemas.microsoft.com/office/powerpoint/2010/main" val="410638751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Épines de Lespinet.-</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94</a:t>
            </a:fld>
            <a:endParaRPr lang="es-ES" dirty="0"/>
          </a:p>
        </p:txBody>
      </p:sp>
    </p:spTree>
    <p:extLst>
      <p:ext uri="{BB962C8B-B14F-4D97-AF65-F5344CB8AC3E}">
        <p14:creationId xmlns:p14="http://schemas.microsoft.com/office/powerpoint/2010/main" val="296578617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Épines de Lespinet.-</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95</a:t>
            </a:fld>
            <a:endParaRPr lang="es-ES" dirty="0"/>
          </a:p>
        </p:txBody>
      </p:sp>
    </p:spTree>
    <p:extLst>
      <p:ext uri="{BB962C8B-B14F-4D97-AF65-F5344CB8AC3E}">
        <p14:creationId xmlns:p14="http://schemas.microsoft.com/office/powerpoint/2010/main" val="108553035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Épines de Lespinet.-</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96</a:t>
            </a:fld>
            <a:endParaRPr lang="es-ES" dirty="0"/>
          </a:p>
        </p:txBody>
      </p:sp>
    </p:spTree>
    <p:extLst>
      <p:ext uri="{BB962C8B-B14F-4D97-AF65-F5344CB8AC3E}">
        <p14:creationId xmlns:p14="http://schemas.microsoft.com/office/powerpoint/2010/main" val="155667302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Épines de Lespinet.-</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97</a:t>
            </a:fld>
            <a:endParaRPr lang="es-ES" dirty="0"/>
          </a:p>
        </p:txBody>
      </p:sp>
    </p:spTree>
    <p:extLst>
      <p:ext uri="{BB962C8B-B14F-4D97-AF65-F5344CB8AC3E}">
        <p14:creationId xmlns:p14="http://schemas.microsoft.com/office/powerpoint/2010/main" val="213879436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Épines de Lespinet.-</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98</a:t>
            </a:fld>
            <a:endParaRPr lang="es-ES" dirty="0"/>
          </a:p>
        </p:txBody>
      </p:sp>
    </p:spTree>
    <p:extLst>
      <p:ext uri="{BB962C8B-B14F-4D97-AF65-F5344CB8AC3E}">
        <p14:creationId xmlns:p14="http://schemas.microsoft.com/office/powerpoint/2010/main" val="75165908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Épines de Lespinet.-</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99</a:t>
            </a:fld>
            <a:endParaRPr lang="es-ES" dirty="0"/>
          </a:p>
        </p:txBody>
      </p:sp>
    </p:spTree>
    <p:extLst>
      <p:ext uri="{BB962C8B-B14F-4D97-AF65-F5344CB8AC3E}">
        <p14:creationId xmlns:p14="http://schemas.microsoft.com/office/powerpoint/2010/main" val="13450913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Épines de Lespinet.-</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100</a:t>
            </a:fld>
            <a:endParaRPr lang="es-ES" dirty="0"/>
          </a:p>
        </p:txBody>
      </p:sp>
    </p:spTree>
    <p:extLst>
      <p:ext uri="{BB962C8B-B14F-4D97-AF65-F5344CB8AC3E}">
        <p14:creationId xmlns:p14="http://schemas.microsoft.com/office/powerpoint/2010/main" val="328750235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Épines de Lespinet.-</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101</a:t>
            </a:fld>
            <a:endParaRPr lang="es-ES" dirty="0"/>
          </a:p>
        </p:txBody>
      </p:sp>
    </p:spTree>
    <p:extLst>
      <p:ext uri="{BB962C8B-B14F-4D97-AF65-F5344CB8AC3E}">
        <p14:creationId xmlns:p14="http://schemas.microsoft.com/office/powerpoint/2010/main" val="161671579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Épines de Lespinet.-</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102</a:t>
            </a:fld>
            <a:endParaRPr lang="es-ES" dirty="0"/>
          </a:p>
        </p:txBody>
      </p:sp>
    </p:spTree>
    <p:extLst>
      <p:ext uri="{BB962C8B-B14F-4D97-AF65-F5344CB8AC3E}">
        <p14:creationId xmlns:p14="http://schemas.microsoft.com/office/powerpoint/2010/main" val="241997395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Épines de Lespinet.-</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103</a:t>
            </a:fld>
            <a:endParaRPr lang="es-ES" dirty="0"/>
          </a:p>
        </p:txBody>
      </p:sp>
    </p:spTree>
    <p:extLst>
      <p:ext uri="{BB962C8B-B14F-4D97-AF65-F5344CB8AC3E}">
        <p14:creationId xmlns:p14="http://schemas.microsoft.com/office/powerpoint/2010/main" val="203165719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Épines de Lespinet.-</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104</a:t>
            </a:fld>
            <a:endParaRPr lang="es-ES" dirty="0"/>
          </a:p>
        </p:txBody>
      </p:sp>
    </p:spTree>
    <p:extLst>
      <p:ext uri="{BB962C8B-B14F-4D97-AF65-F5344CB8AC3E}">
        <p14:creationId xmlns:p14="http://schemas.microsoft.com/office/powerpoint/2010/main" val="344575573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 Épines de Lespinet.-</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105</a:t>
            </a:fld>
            <a:endParaRPr lang="es-ES" dirty="0"/>
          </a:p>
        </p:txBody>
      </p:sp>
    </p:spTree>
    <p:extLst>
      <p:ext uri="{BB962C8B-B14F-4D97-AF65-F5344CB8AC3E}">
        <p14:creationId xmlns:p14="http://schemas.microsoft.com/office/powerpoint/2010/main" val="75805547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a:t>
            </a:r>
            <a:r>
              <a:rPr lang="es-ES" baseline="0" dirty="0"/>
              <a:t> de </a:t>
            </a:r>
            <a:r>
              <a:rPr lang="es-ES" dirty="0"/>
              <a:t> Palais Royal de Paris</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110</a:t>
            </a:fld>
            <a:endParaRPr lang="es-ES" dirty="0"/>
          </a:p>
        </p:txBody>
      </p:sp>
    </p:spTree>
    <p:extLst>
      <p:ext uri="{BB962C8B-B14F-4D97-AF65-F5344CB8AC3E}">
        <p14:creationId xmlns:p14="http://schemas.microsoft.com/office/powerpoint/2010/main" val="398956460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Palais Royal de Paris</a:t>
            </a:r>
          </a:p>
          <a:p>
            <a:endParaRPr lang="es-ES" dirty="0"/>
          </a:p>
        </p:txBody>
      </p:sp>
      <p:sp>
        <p:nvSpPr>
          <p:cNvPr id="4" name="3 Marcador de número de diapositiva"/>
          <p:cNvSpPr>
            <a:spLocks noGrp="1"/>
          </p:cNvSpPr>
          <p:nvPr>
            <p:ph type="sldNum" sz="quarter" idx="10"/>
          </p:nvPr>
        </p:nvSpPr>
        <p:spPr/>
        <p:txBody>
          <a:bodyPr/>
          <a:lstStyle/>
          <a:p>
            <a:fld id="{4876DF31-6B71-435F-A700-409BC5027D4A}" type="slidenum">
              <a:rPr lang="es-ES" smtClean="0"/>
              <a:t>111</a:t>
            </a:fld>
            <a:endParaRPr lang="es-ES" dirty="0"/>
          </a:p>
        </p:txBody>
      </p:sp>
    </p:spTree>
    <p:extLst>
      <p:ext uri="{BB962C8B-B14F-4D97-AF65-F5344CB8AC3E}">
        <p14:creationId xmlns:p14="http://schemas.microsoft.com/office/powerpoint/2010/main" val="44794394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Palais Royal de Paris</a:t>
            </a:r>
          </a:p>
          <a:p>
            <a:endParaRPr lang="es-ES" dirty="0"/>
          </a:p>
        </p:txBody>
      </p:sp>
      <p:sp>
        <p:nvSpPr>
          <p:cNvPr id="4" name="3 Marcador de número de diapositiva"/>
          <p:cNvSpPr>
            <a:spLocks noGrp="1"/>
          </p:cNvSpPr>
          <p:nvPr>
            <p:ph type="sldNum" sz="quarter" idx="10"/>
          </p:nvPr>
        </p:nvSpPr>
        <p:spPr/>
        <p:txBody>
          <a:bodyPr/>
          <a:lstStyle/>
          <a:p>
            <a:fld id="{4876DF31-6B71-435F-A700-409BC5027D4A}" type="slidenum">
              <a:rPr lang="es-ES" smtClean="0"/>
              <a:t>112</a:t>
            </a:fld>
            <a:endParaRPr lang="es-ES" dirty="0"/>
          </a:p>
        </p:txBody>
      </p:sp>
    </p:spTree>
    <p:extLst>
      <p:ext uri="{BB962C8B-B14F-4D97-AF65-F5344CB8AC3E}">
        <p14:creationId xmlns:p14="http://schemas.microsoft.com/office/powerpoint/2010/main" val="378851300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Palais Royal de Paris</a:t>
            </a:r>
          </a:p>
          <a:p>
            <a:endParaRPr lang="es-ES" dirty="0"/>
          </a:p>
        </p:txBody>
      </p:sp>
      <p:sp>
        <p:nvSpPr>
          <p:cNvPr id="4" name="3 Marcador de número de diapositiva"/>
          <p:cNvSpPr>
            <a:spLocks noGrp="1"/>
          </p:cNvSpPr>
          <p:nvPr>
            <p:ph type="sldNum" sz="quarter" idx="10"/>
          </p:nvPr>
        </p:nvSpPr>
        <p:spPr/>
        <p:txBody>
          <a:bodyPr/>
          <a:lstStyle/>
          <a:p>
            <a:fld id="{4876DF31-6B71-435F-A700-409BC5027D4A}" type="slidenum">
              <a:rPr lang="es-ES" smtClean="0"/>
              <a:t>113</a:t>
            </a:fld>
            <a:endParaRPr lang="es-ES" dirty="0"/>
          </a:p>
        </p:txBody>
      </p:sp>
    </p:spTree>
    <p:extLst>
      <p:ext uri="{BB962C8B-B14F-4D97-AF65-F5344CB8AC3E}">
        <p14:creationId xmlns:p14="http://schemas.microsoft.com/office/powerpoint/2010/main" val="401560685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Palais Royal de Paris</a:t>
            </a:r>
          </a:p>
          <a:p>
            <a:endParaRPr lang="es-ES" dirty="0"/>
          </a:p>
        </p:txBody>
      </p:sp>
      <p:sp>
        <p:nvSpPr>
          <p:cNvPr id="4" name="3 Marcador de número de diapositiva"/>
          <p:cNvSpPr>
            <a:spLocks noGrp="1"/>
          </p:cNvSpPr>
          <p:nvPr>
            <p:ph type="sldNum" sz="quarter" idx="10"/>
          </p:nvPr>
        </p:nvSpPr>
        <p:spPr/>
        <p:txBody>
          <a:bodyPr/>
          <a:lstStyle/>
          <a:p>
            <a:fld id="{4876DF31-6B71-435F-A700-409BC5027D4A}" type="slidenum">
              <a:rPr lang="es-ES" smtClean="0"/>
              <a:t>114</a:t>
            </a:fld>
            <a:endParaRPr lang="es-ES" dirty="0"/>
          </a:p>
        </p:txBody>
      </p:sp>
    </p:spTree>
    <p:extLst>
      <p:ext uri="{BB962C8B-B14F-4D97-AF65-F5344CB8AC3E}">
        <p14:creationId xmlns:p14="http://schemas.microsoft.com/office/powerpoint/2010/main" val="351218532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Palais Royal de Paris</a:t>
            </a:r>
          </a:p>
          <a:p>
            <a:endParaRPr lang="es-ES" dirty="0"/>
          </a:p>
        </p:txBody>
      </p:sp>
      <p:sp>
        <p:nvSpPr>
          <p:cNvPr id="4" name="3 Marcador de número de diapositiva"/>
          <p:cNvSpPr>
            <a:spLocks noGrp="1"/>
          </p:cNvSpPr>
          <p:nvPr>
            <p:ph type="sldNum" sz="quarter" idx="10"/>
          </p:nvPr>
        </p:nvSpPr>
        <p:spPr/>
        <p:txBody>
          <a:bodyPr/>
          <a:lstStyle/>
          <a:p>
            <a:fld id="{4876DF31-6B71-435F-A700-409BC5027D4A}" type="slidenum">
              <a:rPr lang="es-ES" smtClean="0"/>
              <a:t>115</a:t>
            </a:fld>
            <a:endParaRPr lang="es-ES" dirty="0"/>
          </a:p>
        </p:txBody>
      </p:sp>
    </p:spTree>
    <p:extLst>
      <p:ext uri="{BB962C8B-B14F-4D97-AF65-F5344CB8AC3E}">
        <p14:creationId xmlns:p14="http://schemas.microsoft.com/office/powerpoint/2010/main" val="119229675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Palais Royal de Paris</a:t>
            </a:r>
          </a:p>
          <a:p>
            <a:endParaRPr lang="es-ES" dirty="0"/>
          </a:p>
        </p:txBody>
      </p:sp>
      <p:sp>
        <p:nvSpPr>
          <p:cNvPr id="4" name="3 Marcador de número de diapositiva"/>
          <p:cNvSpPr>
            <a:spLocks noGrp="1"/>
          </p:cNvSpPr>
          <p:nvPr>
            <p:ph type="sldNum" sz="quarter" idx="10"/>
          </p:nvPr>
        </p:nvSpPr>
        <p:spPr/>
        <p:txBody>
          <a:bodyPr/>
          <a:lstStyle/>
          <a:p>
            <a:fld id="{4876DF31-6B71-435F-A700-409BC5027D4A}" type="slidenum">
              <a:rPr lang="es-ES" smtClean="0"/>
              <a:t>116</a:t>
            </a:fld>
            <a:endParaRPr lang="es-ES" dirty="0"/>
          </a:p>
        </p:txBody>
      </p:sp>
    </p:spTree>
    <p:extLst>
      <p:ext uri="{BB962C8B-B14F-4D97-AF65-F5344CB8AC3E}">
        <p14:creationId xmlns:p14="http://schemas.microsoft.com/office/powerpoint/2010/main" val="220742782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Palais Royal de Paris</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117</a:t>
            </a:fld>
            <a:endParaRPr lang="es-ES" dirty="0"/>
          </a:p>
        </p:txBody>
      </p:sp>
    </p:spTree>
    <p:extLst>
      <p:ext uri="{BB962C8B-B14F-4D97-AF65-F5344CB8AC3E}">
        <p14:creationId xmlns:p14="http://schemas.microsoft.com/office/powerpoint/2010/main" val="73145730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Palais Royal de Paris</a:t>
            </a:r>
          </a:p>
          <a:p>
            <a:endParaRPr lang="es-ES" dirty="0"/>
          </a:p>
        </p:txBody>
      </p:sp>
      <p:sp>
        <p:nvSpPr>
          <p:cNvPr id="4" name="3 Marcador de número de diapositiva"/>
          <p:cNvSpPr>
            <a:spLocks noGrp="1"/>
          </p:cNvSpPr>
          <p:nvPr>
            <p:ph type="sldNum" sz="quarter" idx="10"/>
          </p:nvPr>
        </p:nvSpPr>
        <p:spPr/>
        <p:txBody>
          <a:bodyPr/>
          <a:lstStyle/>
          <a:p>
            <a:fld id="{4876DF31-6B71-435F-A700-409BC5027D4A}" type="slidenum">
              <a:rPr lang="es-ES" smtClean="0"/>
              <a:t>118</a:t>
            </a:fld>
            <a:endParaRPr lang="es-ES" dirty="0"/>
          </a:p>
        </p:txBody>
      </p:sp>
    </p:spTree>
    <p:extLst>
      <p:ext uri="{BB962C8B-B14F-4D97-AF65-F5344CB8AC3E}">
        <p14:creationId xmlns:p14="http://schemas.microsoft.com/office/powerpoint/2010/main" val="44368578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Palais Royal de Paris</a:t>
            </a:r>
          </a:p>
          <a:p>
            <a:endParaRPr lang="es-ES" dirty="0"/>
          </a:p>
        </p:txBody>
      </p:sp>
      <p:sp>
        <p:nvSpPr>
          <p:cNvPr id="4" name="3 Marcador de número de diapositiva"/>
          <p:cNvSpPr>
            <a:spLocks noGrp="1"/>
          </p:cNvSpPr>
          <p:nvPr>
            <p:ph type="sldNum" sz="quarter" idx="10"/>
          </p:nvPr>
        </p:nvSpPr>
        <p:spPr/>
        <p:txBody>
          <a:bodyPr/>
          <a:lstStyle/>
          <a:p>
            <a:fld id="{4876DF31-6B71-435F-A700-409BC5027D4A}" type="slidenum">
              <a:rPr lang="es-ES" smtClean="0"/>
              <a:t>119</a:t>
            </a:fld>
            <a:endParaRPr lang="es-ES" dirty="0"/>
          </a:p>
        </p:txBody>
      </p:sp>
    </p:spTree>
    <p:extLst>
      <p:ext uri="{BB962C8B-B14F-4D97-AF65-F5344CB8AC3E}">
        <p14:creationId xmlns:p14="http://schemas.microsoft.com/office/powerpoint/2010/main" val="77644373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Palais Royal de Paris</a:t>
            </a:r>
          </a:p>
          <a:p>
            <a:endParaRPr lang="es-ES" dirty="0"/>
          </a:p>
        </p:txBody>
      </p:sp>
      <p:sp>
        <p:nvSpPr>
          <p:cNvPr id="4" name="3 Marcador de número de diapositiva"/>
          <p:cNvSpPr>
            <a:spLocks noGrp="1"/>
          </p:cNvSpPr>
          <p:nvPr>
            <p:ph type="sldNum" sz="quarter" idx="10"/>
          </p:nvPr>
        </p:nvSpPr>
        <p:spPr/>
        <p:txBody>
          <a:bodyPr/>
          <a:lstStyle/>
          <a:p>
            <a:fld id="{4876DF31-6B71-435F-A700-409BC5027D4A}" type="slidenum">
              <a:rPr lang="es-ES" smtClean="0"/>
              <a:t>120</a:t>
            </a:fld>
            <a:endParaRPr lang="es-ES" dirty="0"/>
          </a:p>
        </p:txBody>
      </p:sp>
    </p:spTree>
    <p:extLst>
      <p:ext uri="{BB962C8B-B14F-4D97-AF65-F5344CB8AC3E}">
        <p14:creationId xmlns:p14="http://schemas.microsoft.com/office/powerpoint/2010/main" val="425351959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Palais Royal de Paris</a:t>
            </a:r>
          </a:p>
          <a:p>
            <a:endParaRPr lang="es-ES" dirty="0"/>
          </a:p>
        </p:txBody>
      </p:sp>
      <p:sp>
        <p:nvSpPr>
          <p:cNvPr id="4" name="3 Marcador de número de diapositiva"/>
          <p:cNvSpPr>
            <a:spLocks noGrp="1"/>
          </p:cNvSpPr>
          <p:nvPr>
            <p:ph type="sldNum" sz="quarter" idx="10"/>
          </p:nvPr>
        </p:nvSpPr>
        <p:spPr/>
        <p:txBody>
          <a:bodyPr/>
          <a:lstStyle/>
          <a:p>
            <a:fld id="{4876DF31-6B71-435F-A700-409BC5027D4A}" type="slidenum">
              <a:rPr lang="es-ES" smtClean="0"/>
              <a:t>121</a:t>
            </a:fld>
            <a:endParaRPr lang="es-ES" dirty="0"/>
          </a:p>
        </p:txBody>
      </p:sp>
    </p:spTree>
    <p:extLst>
      <p:ext uri="{BB962C8B-B14F-4D97-AF65-F5344CB8AC3E}">
        <p14:creationId xmlns:p14="http://schemas.microsoft.com/office/powerpoint/2010/main" val="423732083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Palais Royal de Paris</a:t>
            </a:r>
          </a:p>
          <a:p>
            <a:endParaRPr lang="es-ES" dirty="0"/>
          </a:p>
        </p:txBody>
      </p:sp>
      <p:sp>
        <p:nvSpPr>
          <p:cNvPr id="4" name="3 Marcador de número de diapositiva"/>
          <p:cNvSpPr>
            <a:spLocks noGrp="1"/>
          </p:cNvSpPr>
          <p:nvPr>
            <p:ph type="sldNum" sz="quarter" idx="10"/>
          </p:nvPr>
        </p:nvSpPr>
        <p:spPr/>
        <p:txBody>
          <a:bodyPr/>
          <a:lstStyle/>
          <a:p>
            <a:fld id="{4876DF31-6B71-435F-A700-409BC5027D4A}" type="slidenum">
              <a:rPr lang="es-ES" smtClean="0"/>
              <a:t>122</a:t>
            </a:fld>
            <a:endParaRPr lang="es-ES" dirty="0"/>
          </a:p>
        </p:txBody>
      </p:sp>
    </p:spTree>
    <p:extLst>
      <p:ext uri="{BB962C8B-B14F-4D97-AF65-F5344CB8AC3E}">
        <p14:creationId xmlns:p14="http://schemas.microsoft.com/office/powerpoint/2010/main" val="165650852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Palais Royal de Paris</a:t>
            </a:r>
          </a:p>
        </p:txBody>
      </p:sp>
      <p:sp>
        <p:nvSpPr>
          <p:cNvPr id="4" name="3 Marcador de número de diapositiva"/>
          <p:cNvSpPr>
            <a:spLocks noGrp="1"/>
          </p:cNvSpPr>
          <p:nvPr>
            <p:ph type="sldNum" sz="quarter" idx="10"/>
          </p:nvPr>
        </p:nvSpPr>
        <p:spPr/>
        <p:txBody>
          <a:bodyPr/>
          <a:lstStyle/>
          <a:p>
            <a:fld id="{4876DF31-6B71-435F-A700-409BC5027D4A}" type="slidenum">
              <a:rPr lang="es-ES" smtClean="0"/>
              <a:t>123</a:t>
            </a:fld>
            <a:endParaRPr lang="es-ES" dirty="0"/>
          </a:p>
        </p:txBody>
      </p:sp>
    </p:spTree>
    <p:extLst>
      <p:ext uri="{BB962C8B-B14F-4D97-AF65-F5344CB8AC3E}">
        <p14:creationId xmlns:p14="http://schemas.microsoft.com/office/powerpoint/2010/main" val="87257502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Palais Royal de Paris</a:t>
            </a:r>
          </a:p>
          <a:p>
            <a:endParaRPr lang="es-ES" dirty="0"/>
          </a:p>
        </p:txBody>
      </p:sp>
      <p:sp>
        <p:nvSpPr>
          <p:cNvPr id="4" name="3 Marcador de número de diapositiva"/>
          <p:cNvSpPr>
            <a:spLocks noGrp="1"/>
          </p:cNvSpPr>
          <p:nvPr>
            <p:ph type="sldNum" sz="quarter" idx="10"/>
          </p:nvPr>
        </p:nvSpPr>
        <p:spPr/>
        <p:txBody>
          <a:bodyPr/>
          <a:lstStyle/>
          <a:p>
            <a:fld id="{4876DF31-6B71-435F-A700-409BC5027D4A}" type="slidenum">
              <a:rPr lang="es-ES" smtClean="0"/>
              <a:t>124</a:t>
            </a:fld>
            <a:endParaRPr lang="es-ES" dirty="0"/>
          </a:p>
        </p:txBody>
      </p:sp>
    </p:spTree>
    <p:extLst>
      <p:ext uri="{BB962C8B-B14F-4D97-AF65-F5344CB8AC3E}">
        <p14:creationId xmlns:p14="http://schemas.microsoft.com/office/powerpoint/2010/main" val="114939727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Palais Royal de Paris</a:t>
            </a:r>
          </a:p>
          <a:p>
            <a:endParaRPr lang="es-ES" dirty="0"/>
          </a:p>
        </p:txBody>
      </p:sp>
      <p:sp>
        <p:nvSpPr>
          <p:cNvPr id="4" name="3 Marcador de número de diapositiva"/>
          <p:cNvSpPr>
            <a:spLocks noGrp="1"/>
          </p:cNvSpPr>
          <p:nvPr>
            <p:ph type="sldNum" sz="quarter" idx="10"/>
          </p:nvPr>
        </p:nvSpPr>
        <p:spPr/>
        <p:txBody>
          <a:bodyPr/>
          <a:lstStyle/>
          <a:p>
            <a:fld id="{4876DF31-6B71-435F-A700-409BC5027D4A}" type="slidenum">
              <a:rPr lang="es-ES" smtClean="0"/>
              <a:t>125</a:t>
            </a:fld>
            <a:endParaRPr lang="es-ES" dirty="0"/>
          </a:p>
        </p:txBody>
      </p:sp>
    </p:spTree>
    <p:extLst>
      <p:ext uri="{BB962C8B-B14F-4D97-AF65-F5344CB8AC3E}">
        <p14:creationId xmlns:p14="http://schemas.microsoft.com/office/powerpoint/2010/main" val="277000654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Palais Royal de Paris</a:t>
            </a:r>
          </a:p>
          <a:p>
            <a:endParaRPr lang="es-ES" dirty="0"/>
          </a:p>
        </p:txBody>
      </p:sp>
      <p:sp>
        <p:nvSpPr>
          <p:cNvPr id="4" name="3 Marcador de número de diapositiva"/>
          <p:cNvSpPr>
            <a:spLocks noGrp="1"/>
          </p:cNvSpPr>
          <p:nvPr>
            <p:ph type="sldNum" sz="quarter" idx="10"/>
          </p:nvPr>
        </p:nvSpPr>
        <p:spPr/>
        <p:txBody>
          <a:bodyPr/>
          <a:lstStyle/>
          <a:p>
            <a:fld id="{4876DF31-6B71-435F-A700-409BC5027D4A}" type="slidenum">
              <a:rPr lang="es-ES" smtClean="0"/>
              <a:t>126</a:t>
            </a:fld>
            <a:endParaRPr lang="es-ES" dirty="0"/>
          </a:p>
        </p:txBody>
      </p:sp>
    </p:spTree>
    <p:extLst>
      <p:ext uri="{BB962C8B-B14F-4D97-AF65-F5344CB8AC3E}">
        <p14:creationId xmlns:p14="http://schemas.microsoft.com/office/powerpoint/2010/main" val="296536412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Palais Royal de Paris</a:t>
            </a:r>
          </a:p>
          <a:p>
            <a:endParaRPr lang="es-ES" dirty="0"/>
          </a:p>
        </p:txBody>
      </p:sp>
      <p:sp>
        <p:nvSpPr>
          <p:cNvPr id="4" name="3 Marcador de número de diapositiva"/>
          <p:cNvSpPr>
            <a:spLocks noGrp="1"/>
          </p:cNvSpPr>
          <p:nvPr>
            <p:ph type="sldNum" sz="quarter" idx="10"/>
          </p:nvPr>
        </p:nvSpPr>
        <p:spPr/>
        <p:txBody>
          <a:bodyPr/>
          <a:lstStyle/>
          <a:p>
            <a:fld id="{4876DF31-6B71-435F-A700-409BC5027D4A}" type="slidenum">
              <a:rPr lang="es-ES" smtClean="0"/>
              <a:t>127</a:t>
            </a:fld>
            <a:endParaRPr lang="es-ES" dirty="0"/>
          </a:p>
        </p:txBody>
      </p:sp>
    </p:spTree>
    <p:extLst>
      <p:ext uri="{BB962C8B-B14F-4D97-AF65-F5344CB8AC3E}">
        <p14:creationId xmlns:p14="http://schemas.microsoft.com/office/powerpoint/2010/main" val="62836663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Palais Royal de Paris</a:t>
            </a:r>
          </a:p>
          <a:p>
            <a:endParaRPr lang="es-ES" dirty="0"/>
          </a:p>
        </p:txBody>
      </p:sp>
      <p:sp>
        <p:nvSpPr>
          <p:cNvPr id="4" name="3 Marcador de número de diapositiva"/>
          <p:cNvSpPr>
            <a:spLocks noGrp="1"/>
          </p:cNvSpPr>
          <p:nvPr>
            <p:ph type="sldNum" sz="quarter" idx="10"/>
          </p:nvPr>
        </p:nvSpPr>
        <p:spPr/>
        <p:txBody>
          <a:bodyPr/>
          <a:lstStyle/>
          <a:p>
            <a:fld id="{4876DF31-6B71-435F-A700-409BC5027D4A}" type="slidenum">
              <a:rPr lang="es-ES" smtClean="0"/>
              <a:t>128</a:t>
            </a:fld>
            <a:endParaRPr lang="es-ES" dirty="0"/>
          </a:p>
        </p:txBody>
      </p:sp>
    </p:spTree>
    <p:extLst>
      <p:ext uri="{BB962C8B-B14F-4D97-AF65-F5344CB8AC3E}">
        <p14:creationId xmlns:p14="http://schemas.microsoft.com/office/powerpoint/2010/main" val="346782259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Palais Royal de Paris</a:t>
            </a:r>
          </a:p>
          <a:p>
            <a:endParaRPr lang="es-ES" dirty="0"/>
          </a:p>
        </p:txBody>
      </p:sp>
      <p:sp>
        <p:nvSpPr>
          <p:cNvPr id="4" name="3 Marcador de número de diapositiva"/>
          <p:cNvSpPr>
            <a:spLocks noGrp="1"/>
          </p:cNvSpPr>
          <p:nvPr>
            <p:ph type="sldNum" sz="quarter" idx="10"/>
          </p:nvPr>
        </p:nvSpPr>
        <p:spPr/>
        <p:txBody>
          <a:bodyPr/>
          <a:lstStyle/>
          <a:p>
            <a:fld id="{4876DF31-6B71-435F-A700-409BC5027D4A}" type="slidenum">
              <a:rPr lang="es-ES" smtClean="0"/>
              <a:t>129</a:t>
            </a:fld>
            <a:endParaRPr lang="es-ES" dirty="0"/>
          </a:p>
        </p:txBody>
      </p:sp>
    </p:spTree>
    <p:extLst>
      <p:ext uri="{BB962C8B-B14F-4D97-AF65-F5344CB8AC3E}">
        <p14:creationId xmlns:p14="http://schemas.microsoft.com/office/powerpoint/2010/main" val="2749084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203242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0533789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532882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4673153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6473888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1078418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476389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284393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7431745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870089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814792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69372545"/>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0.jpg"/></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7.jpg"/></Relationships>
</file>

<file path=ppt/slides/_rels/slide3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51.jpg"/></Relationships>
</file>

<file path=ppt/slides/_rels/slide6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4.xml"/><Relationship Id="rId1" Type="http://schemas.openxmlformats.org/officeDocument/2006/relationships/slideLayout" Target="../slideLayouts/slideLayout7.xml"/><Relationship Id="rId4" Type="http://schemas.openxmlformats.org/officeDocument/2006/relationships/image" Target="../media/image80.jpg"/></Relationships>
</file>

<file path=ppt/slides/_rels/slide9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image" Target="../media/image93.jp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390456" cy="1584176"/>
          </a:xfrm>
        </p:spPr>
        <p:txBody>
          <a:bodyPr>
            <a:noAutofit/>
          </a:bodyPr>
          <a:lstStyle/>
          <a:p>
            <a:r>
              <a:rPr lang="es-ES" sz="3200" dirty="0"/>
              <a:t>EUROPA.-LA VUELTA AL MUNDO EN 885 JARDINES.-JARDINES REMARCABLES DE FRANCIA.-XXXV</a:t>
            </a:r>
          </a:p>
        </p:txBody>
      </p:sp>
      <p:sp>
        <p:nvSpPr>
          <p:cNvPr id="3" name="2 Subtítulo"/>
          <p:cNvSpPr>
            <a:spLocks noGrp="1"/>
          </p:cNvSpPr>
          <p:nvPr>
            <p:ph type="subTitle" idx="1"/>
          </p:nvPr>
        </p:nvSpPr>
        <p:spPr>
          <a:xfrm>
            <a:off x="2771800" y="4581128"/>
            <a:ext cx="4824536"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37987367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t>Les Jardins de Mon Moulin.-Thonnance-les-Joinville-</a:t>
            </a:r>
            <a:endParaRPr lang="es-ES" dirty="0"/>
          </a:p>
        </p:txBody>
      </p:sp>
      <p:sp>
        <p:nvSpPr>
          <p:cNvPr id="3" name="2 Marcador de contenido"/>
          <p:cNvSpPr>
            <a:spLocks noGrp="1"/>
          </p:cNvSpPr>
          <p:nvPr>
            <p:ph sz="quarter" idx="1"/>
          </p:nvPr>
        </p:nvSpPr>
        <p:spPr>
          <a:xfrm>
            <a:off x="457200" y="1600200"/>
            <a:ext cx="7467600" cy="5141168"/>
          </a:xfrm>
        </p:spPr>
        <p:txBody>
          <a:bodyPr>
            <a:normAutofit lnSpcReduction="10000"/>
          </a:bodyPr>
          <a:lstStyle/>
          <a:p>
            <a:r>
              <a:rPr lang="es-ES" dirty="0"/>
              <a:t>A Thonnance La Joinville, al pie de un viejo molino, la asociación "Les Jardins de mon Moulin" le invita a descubrir en 6000m ² creación que combina agradablemente diferentes jardines para formar un conjunto de esencias florales de alta calidad y color excepcional .</a:t>
            </a:r>
          </a:p>
          <a:p>
            <a:r>
              <a:rPr lang="es-ES" dirty="0"/>
              <a:t> El jardín de rosas compuesto por 500 rosas inglesas rosas, rosas antiguas, rosas Liannes) a través del jardín acuático, el jardín de flores de color blanco, el jardín medieval con masiva de más de 3.000 plantas perennes, esta composición le sorprenderá con su belleza y su originalidad.</a:t>
            </a:r>
          </a:p>
          <a:p>
            <a:r>
              <a:rPr lang="es-ES" dirty="0"/>
              <a:t> El escurrimiento de agua dulce le acompañará durante toda su visita. </a:t>
            </a:r>
          </a:p>
          <a:p>
            <a:endParaRPr lang="es-ES" dirty="0"/>
          </a:p>
          <a:p>
            <a:endParaRPr lang="es-ES" dirty="0"/>
          </a:p>
        </p:txBody>
      </p:sp>
    </p:spTree>
    <p:extLst>
      <p:ext uri="{BB962C8B-B14F-4D97-AF65-F5344CB8AC3E}">
        <p14:creationId xmlns:p14="http://schemas.microsoft.com/office/powerpoint/2010/main" val="1422997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01259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15055339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128792"/>
          </a:xfrm>
          <a:prstGeom prst="rect">
            <a:avLst/>
          </a:prstGeom>
        </p:spPr>
      </p:pic>
    </p:spTree>
    <p:extLst>
      <p:ext uri="{BB962C8B-B14F-4D97-AF65-F5344CB8AC3E}">
        <p14:creationId xmlns:p14="http://schemas.microsoft.com/office/powerpoint/2010/main" val="41056957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2807419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346199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128792"/>
          </a:xfrm>
          <a:prstGeom prst="rect">
            <a:avLst/>
          </a:prstGeom>
        </p:spPr>
      </p:pic>
    </p:spTree>
    <p:extLst>
      <p:ext uri="{BB962C8B-B14F-4D97-AF65-F5344CB8AC3E}">
        <p14:creationId xmlns:p14="http://schemas.microsoft.com/office/powerpoint/2010/main" val="40269312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40055329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49792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45425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49580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53368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10017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76062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35032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de la Magalone </a:t>
            </a:r>
          </a:p>
        </p:txBody>
      </p:sp>
      <p:sp>
        <p:nvSpPr>
          <p:cNvPr id="3" name="2 Marcador de contenido"/>
          <p:cNvSpPr>
            <a:spLocks noGrp="1"/>
          </p:cNvSpPr>
          <p:nvPr>
            <p:ph sz="quarter" idx="1"/>
          </p:nvPr>
        </p:nvSpPr>
        <p:spPr/>
        <p:txBody>
          <a:bodyPr>
            <a:normAutofit/>
          </a:bodyPr>
          <a:lstStyle/>
          <a:p>
            <a:r>
              <a:rPr lang="es-ES" dirty="0"/>
              <a:t>El jardín Magalona, ​​con una superficie de 1 hectárea, consta de un edificio del siglo XVIII, incluido en el inventario suplementario de los monumentos históricos, y un jardín de inspiración clásica. </a:t>
            </a:r>
          </a:p>
          <a:p>
            <a:r>
              <a:rPr lang="es-ES" dirty="0"/>
              <a:t>Iniciado a finales del siglo XVII, la construcción de la casa de campo se toma en 1713, sobre los planes a menudo atribuida a Pierre Puget, por los hermanos Magalon, comerciantes propietarios que dan su nombre.</a:t>
            </a:r>
          </a:p>
        </p:txBody>
      </p:sp>
    </p:spTree>
    <p:extLst>
      <p:ext uri="{BB962C8B-B14F-4D97-AF65-F5344CB8AC3E}">
        <p14:creationId xmlns:p14="http://schemas.microsoft.com/office/powerpoint/2010/main" val="12447481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Los propietarios tienen éxito, la transformación de la zona que, en 1890, abarca una docena de hectáreas, e incluye los terrenos en los que se llevaron bulevar Michelet, la "Ciudad radiante" de Le Corbusier, y la propiedad se establece el parque Sevigne y Magalones "pequeñas". </a:t>
            </a:r>
          </a:p>
          <a:p>
            <a:r>
              <a:rPr lang="es-ES" dirty="0"/>
              <a:t>Lady Ferry, heredo de la propiedad en el año 1901,  y fue quien restauró la casa de campo y dice que la rehabilitación de jardín paisajista Edouard André. </a:t>
            </a:r>
          </a:p>
          <a:p>
            <a:r>
              <a:rPr lang="es-ES" dirty="0"/>
              <a:t>Su composición, en el espíritu de los jardines de la época clásica, destaca la casa de campo y los elementos decorativos de las cuencas de piedra, estatuas y jarrones a cinco minutos del Castillo de Grignan. </a:t>
            </a:r>
          </a:p>
          <a:p>
            <a:endParaRPr lang="es-ES" dirty="0"/>
          </a:p>
        </p:txBody>
      </p:sp>
    </p:spTree>
    <p:extLst>
      <p:ext uri="{BB962C8B-B14F-4D97-AF65-F5344CB8AC3E}">
        <p14:creationId xmlns:p14="http://schemas.microsoft.com/office/powerpoint/2010/main" val="27681434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Adquirido por el Ayuntamiento de Marsella a finales de 1980, el Jardín Magalona está abierto al público. La casa de campo, por su parte, es el hogar de la "Ciudad de la Música", que organiza conciertos y exposiciones y conferencias en el jardín. </a:t>
            </a:r>
          </a:p>
          <a:p>
            <a:r>
              <a:rPr lang="es-ES" dirty="0"/>
              <a:t>Al entrar en el jardín, una vista en caché bosque, evitando la sorpresa del descubrimiento de todo - jardín, muy equilibrado. Dos terrazas se extienden hasta el jardín amurallado, y proporcionan una transición entre lo construido y la fiesta en el jardín. El primero, entre la parte delantera de la casa, y cerrado por una balaustrada de piedra, que descienden de una escalera en un primer terraplén de la que descubrimos en el Sur, una capilla.</a:t>
            </a:r>
          </a:p>
          <a:p>
            <a:endParaRPr lang="es-ES" dirty="0"/>
          </a:p>
          <a:p>
            <a:endParaRPr lang="es-ES" dirty="0"/>
          </a:p>
          <a:p>
            <a:endParaRPr lang="es-ES" dirty="0"/>
          </a:p>
        </p:txBody>
      </p:sp>
    </p:spTree>
    <p:extLst>
      <p:ext uri="{BB962C8B-B14F-4D97-AF65-F5344CB8AC3E}">
        <p14:creationId xmlns:p14="http://schemas.microsoft.com/office/powerpoint/2010/main" val="38668182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a:bodyPr>
          <a:lstStyle/>
          <a:p>
            <a:r>
              <a:rPr lang="es-ES" dirty="0"/>
              <a:t>Este edificio, al igual que dos fuentes que representan los ríos Ródano y Saona que adornan ambos extremos de la segunda terraza y están al lado de dos estanques alimentados por una fuente en la que se construyó el edificio, que a veces se atribuye a la escuela Puget Sound. </a:t>
            </a:r>
          </a:p>
          <a:p>
            <a:r>
              <a:rPr lang="es-ES" dirty="0"/>
              <a:t>Una verja separa esta segunda terraza del jardín. </a:t>
            </a:r>
          </a:p>
          <a:p>
            <a:r>
              <a:rPr lang="es-ES" dirty="0"/>
              <a:t>Establecido de acuerdo con el siguiente Edouard André composición con planta de la época clásica, el jardín Magalona destaca la casa de campo y los elementos decorativos de las fuentes de piedra, estatuas y jarrones. </a:t>
            </a:r>
          </a:p>
          <a:p>
            <a:endParaRPr lang="es-ES" dirty="0"/>
          </a:p>
        </p:txBody>
      </p:sp>
    </p:spTree>
    <p:extLst>
      <p:ext uri="{BB962C8B-B14F-4D97-AF65-F5344CB8AC3E}">
        <p14:creationId xmlns:p14="http://schemas.microsoft.com/office/powerpoint/2010/main" val="632775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El primer césped de hierba, rodeada de boj, frente a la casa de campo, y tiene, en el extremo oriental del bordado boj lirio y al oeste de una cuenca circular. El callejón que bordea el piso, lado sur, cuatro estatuas Veyrier asignado para representar las cuatro estaciones. Una segunda mala hierba del césped se extiende hacia el norte, a la derecha de la casa, y alberga una cuenca hexagonal. </a:t>
            </a:r>
          </a:p>
          <a:p>
            <a:r>
              <a:rPr lang="es-ES" dirty="0"/>
              <a:t>A cada lado de la planta central, dos filas de tulipán refuerzan la composición geométrica del jardín. </a:t>
            </a:r>
          </a:p>
          <a:p>
            <a:r>
              <a:rPr lang="es-ES" dirty="0"/>
              <a:t>Groves rodean la propiedad, formando una pantalla con un entorno altamente urbanizado. </a:t>
            </a:r>
          </a:p>
          <a:p>
            <a:endParaRPr lang="es-ES" dirty="0"/>
          </a:p>
          <a:p>
            <a:endParaRPr lang="es-ES" dirty="0"/>
          </a:p>
        </p:txBody>
      </p:sp>
    </p:spTree>
    <p:extLst>
      <p:ext uri="{BB962C8B-B14F-4D97-AF65-F5344CB8AC3E}">
        <p14:creationId xmlns:p14="http://schemas.microsoft.com/office/powerpoint/2010/main" val="22229031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78432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69619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6" y="0"/>
            <a:ext cx="9137588" cy="6858000"/>
          </a:xfrm>
          <a:prstGeom prst="rect">
            <a:avLst/>
          </a:prstGeom>
        </p:spPr>
      </p:pic>
    </p:spTree>
    <p:extLst>
      <p:ext uri="{BB962C8B-B14F-4D97-AF65-F5344CB8AC3E}">
        <p14:creationId xmlns:p14="http://schemas.microsoft.com/office/powerpoint/2010/main" val="24006165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7234"/>
            <a:ext cx="9144000" cy="6890157"/>
          </a:xfrm>
          <a:prstGeom prst="rect">
            <a:avLst/>
          </a:prstGeom>
        </p:spPr>
      </p:pic>
    </p:spTree>
    <p:extLst>
      <p:ext uri="{BB962C8B-B14F-4D97-AF65-F5344CB8AC3E}">
        <p14:creationId xmlns:p14="http://schemas.microsoft.com/office/powerpoint/2010/main" val="36156003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37" y="0"/>
            <a:ext cx="448525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3" y="0"/>
            <a:ext cx="4636657" cy="6858000"/>
          </a:xfrm>
          <a:prstGeom prst="rect">
            <a:avLst/>
          </a:prstGeom>
        </p:spPr>
      </p:pic>
    </p:spTree>
    <p:extLst>
      <p:ext uri="{BB962C8B-B14F-4D97-AF65-F5344CB8AC3E}">
        <p14:creationId xmlns:p14="http://schemas.microsoft.com/office/powerpoint/2010/main" val="28941228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56575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73765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92776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91056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50319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11" y="14318"/>
            <a:ext cx="4702605"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38182"/>
            <a:ext cx="4427984" cy="6858000"/>
          </a:xfrm>
          <a:prstGeom prst="rect">
            <a:avLst/>
          </a:prstGeom>
        </p:spPr>
      </p:pic>
    </p:spTree>
    <p:extLst>
      <p:ext uri="{BB962C8B-B14F-4D97-AF65-F5344CB8AC3E}">
        <p14:creationId xmlns:p14="http://schemas.microsoft.com/office/powerpoint/2010/main" val="14329101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79943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33175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10383865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72707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4623774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5472842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4342130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171400"/>
            <a:ext cx="9324528" cy="7272808"/>
          </a:xfrm>
          <a:prstGeom prst="rect">
            <a:avLst/>
          </a:prstGeom>
        </p:spPr>
      </p:pic>
    </p:spTree>
    <p:extLst>
      <p:ext uri="{BB962C8B-B14F-4D97-AF65-F5344CB8AC3E}">
        <p14:creationId xmlns:p14="http://schemas.microsoft.com/office/powerpoint/2010/main" val="10990896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6" y="0"/>
            <a:ext cx="9137588" cy="6858000"/>
          </a:xfrm>
          <a:prstGeom prst="rect">
            <a:avLst/>
          </a:prstGeom>
        </p:spPr>
      </p:pic>
    </p:spTree>
    <p:extLst>
      <p:ext uri="{BB962C8B-B14F-4D97-AF65-F5344CB8AC3E}">
        <p14:creationId xmlns:p14="http://schemas.microsoft.com/office/powerpoint/2010/main" val="9416882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05337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3028374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2788749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4111"/>
            <a:ext cx="9144000" cy="6829778"/>
          </a:xfrm>
          <a:prstGeom prst="rect">
            <a:avLst/>
          </a:prstGeom>
        </p:spPr>
      </p:pic>
    </p:spTree>
    <p:extLst>
      <p:ext uri="{BB962C8B-B14F-4D97-AF65-F5344CB8AC3E}">
        <p14:creationId xmlns:p14="http://schemas.microsoft.com/office/powerpoint/2010/main" val="41044441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Pavillon de Galon .-Provence</a:t>
            </a:r>
            <a:br>
              <a:rPr lang="es-ES" dirty="0"/>
            </a:br>
            <a:endParaRPr lang="es-ES" dirty="0"/>
          </a:p>
        </p:txBody>
      </p:sp>
      <p:sp>
        <p:nvSpPr>
          <p:cNvPr id="3" name="2 Marcador de contenido"/>
          <p:cNvSpPr>
            <a:spLocks noGrp="1"/>
          </p:cNvSpPr>
          <p:nvPr>
            <p:ph sz="quarter" idx="1"/>
          </p:nvPr>
        </p:nvSpPr>
        <p:spPr/>
        <p:txBody>
          <a:bodyPr>
            <a:normAutofit/>
          </a:bodyPr>
          <a:lstStyle/>
          <a:p>
            <a:r>
              <a:rPr lang="es-ES" dirty="0"/>
              <a:t>Anteriormente villa patricia romana, ahora una granja, a continuación, un pabellón de caza construido en el siglo XVIII por un armador rico Marsella. Éste había edificado las cuatro fuentes minadas potencia, que data de la época romana. </a:t>
            </a:r>
          </a:p>
          <a:p>
            <a:r>
              <a:rPr lang="es-ES" dirty="0"/>
              <a:t>Apasionado por las plantas, introdujo varios árboles raros y colección de la época: magnolias, cipreses, acebos, etc ... todos los cuales tienen, en la actualidad, por lo menos doscientos años. El borde de la terraza, se puede admirar tres planos, probablemente uno de los más grandes observable hoy en circunferencias Provenza.</a:t>
            </a:r>
          </a:p>
        </p:txBody>
      </p:sp>
    </p:spTree>
    <p:extLst>
      <p:ext uri="{BB962C8B-B14F-4D97-AF65-F5344CB8AC3E}">
        <p14:creationId xmlns:p14="http://schemas.microsoft.com/office/powerpoint/2010/main" val="19406852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Escogimos este lugar en mal estado en el año 1999, restaurado con el antiguo edificio del cuerpo técnicas, jardines plantados, creó un huerto patrimonique, un huerto, una higuera, un olivar y viñedos "dorados". </a:t>
            </a:r>
          </a:p>
          <a:p>
            <a:r>
              <a:rPr lang="es-ES" dirty="0"/>
              <a:t>Estamos empeñados en mantener este lugar, por lo que sigue para contar la simplicidad y Baute un mundo natural, clásico y atemporal y, finalmente, tan moderno. </a:t>
            </a:r>
          </a:p>
          <a:p>
            <a:r>
              <a:rPr lang="es-ES" dirty="0"/>
              <a:t>Al pie del Luberon, a sólo 700 metros de la bonita localidad de Cucuron, el Pavillon de Galon es un ejemplo prácticamente intacta una casa de vacaciones, precedido por un jardín de situación y dimensiones ideales. </a:t>
            </a:r>
          </a:p>
          <a:p>
            <a:endParaRPr lang="es-ES" dirty="0"/>
          </a:p>
        </p:txBody>
      </p:sp>
    </p:spTree>
    <p:extLst>
      <p:ext uri="{BB962C8B-B14F-4D97-AF65-F5344CB8AC3E}">
        <p14:creationId xmlns:p14="http://schemas.microsoft.com/office/powerpoint/2010/main" val="27790827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Un jardín de color azul y verde como el paisaje que lo rodea. Orientado al sur, por debajo del pabellón, protegido de los vientos fuertes, Mistral y Tramontana, el alto callejon de ciprés , este campo se cruzó por nuestros muchos proyectos, amplio jardín patrimonique y un homenaje a las alcachofas de Provenza ( desaparecidos durante la ola de calor del verano de 2003). </a:t>
            </a:r>
          </a:p>
          <a:p>
            <a:r>
              <a:rPr lang="es-ES" dirty="0"/>
              <a:t>Hemos observado durante muchos años, las hierbas locas y salvajes (llamados por otras malezas) que allí crecían naturalmente. También hemos plantado especies de flores de las praderas del sur. El efecto transitorio probablemente era increíble. Encontrar el bombo con Natural. </a:t>
            </a:r>
          </a:p>
        </p:txBody>
      </p:sp>
    </p:spTree>
    <p:extLst>
      <p:ext uri="{BB962C8B-B14F-4D97-AF65-F5344CB8AC3E}">
        <p14:creationId xmlns:p14="http://schemas.microsoft.com/office/powerpoint/2010/main" val="36901458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Seguimos estas observaciones, ideas y contemplaciones, y un día en el año 2004, decidimos recrear un "jardín francés".  </a:t>
            </a:r>
          </a:p>
          <a:p>
            <a:r>
              <a:rPr lang="es-ES" dirty="0"/>
              <a:t>Las cuatro fuentes Pavillon de Galon están alimentados por agua de manantial. Los ancianos dicen que se origina en un lago subterráneo, oculto bajo la parte superior del Luberon, otros dicen que la fuente se plantearía en los Alpes.</a:t>
            </a:r>
          </a:p>
          <a:p>
            <a:r>
              <a:rPr lang="es-ES" dirty="0"/>
              <a:t> Después de una larga peregrinación, el agua entra en las minas subterráneas con terracota romana. Las fuentes usan y juegan con este tesoro a su manera y ponen el valor del agua.</a:t>
            </a:r>
          </a:p>
          <a:p>
            <a:r>
              <a:rPr lang="es-ES" dirty="0"/>
              <a:t> También lo es, para nosotros, la gestión se llama "mantenimiento esencial", la base de los activos. </a:t>
            </a:r>
          </a:p>
        </p:txBody>
      </p:sp>
    </p:spTree>
    <p:extLst>
      <p:ext uri="{BB962C8B-B14F-4D97-AF65-F5344CB8AC3E}">
        <p14:creationId xmlns:p14="http://schemas.microsoft.com/office/powerpoint/2010/main" val="37907645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La extrema fragilidad de la fuerza del agua. La vida está ahí. </a:t>
            </a:r>
          </a:p>
          <a:p>
            <a:r>
              <a:rPr lang="es-ES" dirty="0"/>
              <a:t>Una maravillosa oportunidad - un regalo maravilloso. </a:t>
            </a:r>
          </a:p>
          <a:p>
            <a:r>
              <a:rPr lang="es-ES" dirty="0"/>
              <a:t>La colección completa de alcachofas franceses. Bretaña, Suroeste, los Pirineos, el Rosellón y Provenza. Algunas variedades y sus nombres bastante Salanquet, Térome, Salambo, Capitan, Castel, Velvet Crisantemo Castellammarre, romanesco Escarot, Jack, Tudela, caribú </a:t>
            </a:r>
          </a:p>
          <a:p>
            <a:endParaRPr lang="es-ES" dirty="0"/>
          </a:p>
        </p:txBody>
      </p:sp>
    </p:spTree>
    <p:extLst>
      <p:ext uri="{BB962C8B-B14F-4D97-AF65-F5344CB8AC3E}">
        <p14:creationId xmlns:p14="http://schemas.microsoft.com/office/powerpoint/2010/main" val="27683969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879782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30631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21024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422645235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637006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21311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0917180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346" r="11716" b="13196"/>
          <a:stretch/>
        </p:blipFill>
        <p:spPr>
          <a:xfrm>
            <a:off x="1" y="-53788"/>
            <a:ext cx="9144000" cy="6858000"/>
          </a:xfrm>
          <a:prstGeom prst="rect">
            <a:avLst/>
          </a:prstGeom>
        </p:spPr>
      </p:pic>
    </p:spTree>
    <p:extLst>
      <p:ext uri="{BB962C8B-B14F-4D97-AF65-F5344CB8AC3E}">
        <p14:creationId xmlns:p14="http://schemas.microsoft.com/office/powerpoint/2010/main" val="17808598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3660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35597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0"/>
            <a:ext cx="4788024" cy="6858000"/>
          </a:xfrm>
          <a:prstGeom prst="rect">
            <a:avLst/>
          </a:prstGeom>
        </p:spPr>
      </p:pic>
    </p:spTree>
    <p:extLst>
      <p:ext uri="{BB962C8B-B14F-4D97-AF65-F5344CB8AC3E}">
        <p14:creationId xmlns:p14="http://schemas.microsoft.com/office/powerpoint/2010/main" val="20847214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241488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856237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102664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0"/>
            <a:ext cx="9036496" cy="6957392"/>
          </a:xfrm>
          <a:prstGeom prst="rect">
            <a:avLst/>
          </a:prstGeom>
        </p:spPr>
      </p:pic>
    </p:spTree>
    <p:extLst>
      <p:ext uri="{BB962C8B-B14F-4D97-AF65-F5344CB8AC3E}">
        <p14:creationId xmlns:p14="http://schemas.microsoft.com/office/powerpoint/2010/main" val="8287300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788"/>
            <a:ext cx="9144000" cy="6858000"/>
          </a:xfrm>
          <a:prstGeom prst="rect">
            <a:avLst/>
          </a:prstGeom>
        </p:spPr>
      </p:pic>
    </p:spTree>
    <p:extLst>
      <p:ext uri="{BB962C8B-B14F-4D97-AF65-F5344CB8AC3E}">
        <p14:creationId xmlns:p14="http://schemas.microsoft.com/office/powerpoint/2010/main" val="239494322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 y="0"/>
            <a:ext cx="5177780"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4088" y="0"/>
            <a:ext cx="3779912" cy="6858000"/>
          </a:xfrm>
          <a:prstGeom prst="rect">
            <a:avLst/>
          </a:prstGeom>
        </p:spPr>
      </p:pic>
    </p:spTree>
    <p:extLst>
      <p:ext uri="{BB962C8B-B14F-4D97-AF65-F5344CB8AC3E}">
        <p14:creationId xmlns:p14="http://schemas.microsoft.com/office/powerpoint/2010/main" val="138459735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552" y="67235"/>
            <a:ext cx="9540552" cy="6858000"/>
          </a:xfrm>
          <a:prstGeom prst="rect">
            <a:avLst/>
          </a:prstGeom>
        </p:spPr>
      </p:pic>
    </p:spTree>
    <p:extLst>
      <p:ext uri="{BB962C8B-B14F-4D97-AF65-F5344CB8AC3E}">
        <p14:creationId xmlns:p14="http://schemas.microsoft.com/office/powerpoint/2010/main" val="26739195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986643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58119984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42902209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4884250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661902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424685748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Les Épines de Lespinet.-</a:t>
            </a:r>
          </a:p>
        </p:txBody>
      </p:sp>
      <p:sp>
        <p:nvSpPr>
          <p:cNvPr id="3" name="2 Marcador de contenido"/>
          <p:cNvSpPr>
            <a:spLocks noGrp="1"/>
          </p:cNvSpPr>
          <p:nvPr>
            <p:ph sz="quarter" idx="1"/>
          </p:nvPr>
        </p:nvSpPr>
        <p:spPr/>
        <p:txBody>
          <a:bodyPr/>
          <a:lstStyle/>
          <a:p>
            <a:r>
              <a:rPr lang="es-ES" dirty="0"/>
              <a:t>Fundada en 1994 en un antiguo viñedo en terrazas y afloramientos rocosos, con énfasis en la parte de roca. </a:t>
            </a:r>
          </a:p>
          <a:p>
            <a:r>
              <a:rPr lang="es-ES" dirty="0"/>
              <a:t>Alta y rocosa parte inclinada 2.500 metros cuadrados: </a:t>
            </a:r>
          </a:p>
          <a:p>
            <a:r>
              <a:rPr lang="es-ES" dirty="0"/>
              <a:t>-El más original: ladera paisajismo con plantas suculentas resistentes y especies mediterráneas o culturalmente sensibles en este clima, la vegetación natural integrada, sub-Mediterráneo. </a:t>
            </a:r>
          </a:p>
          <a:p>
            <a:r>
              <a:rPr lang="es-ES" dirty="0"/>
              <a:t>Una parte muy plantado, otro más natural con muchos rincones y algunos matorrales. </a:t>
            </a:r>
          </a:p>
          <a:p>
            <a:r>
              <a:rPr lang="es-ES" dirty="0"/>
              <a:t>-Dominante vista de dos valles y los Pirineos. </a:t>
            </a:r>
          </a:p>
          <a:p>
            <a:endParaRPr lang="es-ES" dirty="0"/>
          </a:p>
        </p:txBody>
      </p:sp>
    </p:spTree>
    <p:extLst>
      <p:ext uri="{BB962C8B-B14F-4D97-AF65-F5344CB8AC3E}">
        <p14:creationId xmlns:p14="http://schemas.microsoft.com/office/powerpoint/2010/main" val="281542736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a:bodyPr>
          <a:lstStyle/>
          <a:p>
            <a:endParaRPr lang="es-ES" dirty="0"/>
          </a:p>
          <a:p>
            <a:r>
              <a:rPr lang="es-ES" dirty="0"/>
              <a:t>Parte, la roca inferior, en relieve moderado en la casa morada de 2.000 metros cuadrados. </a:t>
            </a:r>
          </a:p>
          <a:p>
            <a:r>
              <a:rPr lang="es-ES" dirty="0"/>
              <a:t>Y dos de césped natural </a:t>
            </a:r>
          </a:p>
          <a:p>
            <a:r>
              <a:rPr lang="es-ES" dirty="0"/>
              <a:t>-Un área de maleza </a:t>
            </a:r>
          </a:p>
          <a:p>
            <a:r>
              <a:rPr lang="es-ES" dirty="0"/>
              <a:t>-Algunas de las plantas originales (cítricos resistentes, varias especies de plátano ...) </a:t>
            </a:r>
          </a:p>
          <a:p>
            <a:r>
              <a:rPr lang="es-ES" dirty="0"/>
              <a:t>Al caminar usted descubrirá palmeras resistentes y Nolinas variadas y plantas con flores de invierno. </a:t>
            </a:r>
          </a:p>
          <a:p>
            <a:r>
              <a:rPr lang="es-ES" dirty="0"/>
              <a:t>Casi 400 taxones y suculenta similar, con una mayoría de Opuntia, Agave y Yuca. </a:t>
            </a:r>
          </a:p>
          <a:p>
            <a:r>
              <a:rPr lang="es-ES" dirty="0"/>
              <a:t>Árboles Frutales, Arbustos perennes, flores anuales, </a:t>
            </a:r>
          </a:p>
          <a:p>
            <a:r>
              <a:rPr lang="es-ES" dirty="0"/>
              <a:t>-Manzana Kiwai, kiwi, higos, feijoa, grosellas, casseilles, frambuesa, cereza, pera enano, ciruelo, árbol de fresa, granada, dátil, uva </a:t>
            </a:r>
          </a:p>
          <a:p>
            <a:endParaRPr lang="es-ES" dirty="0"/>
          </a:p>
        </p:txBody>
      </p:sp>
    </p:spTree>
    <p:extLst>
      <p:ext uri="{BB962C8B-B14F-4D97-AF65-F5344CB8AC3E}">
        <p14:creationId xmlns:p14="http://schemas.microsoft.com/office/powerpoint/2010/main" val="339028088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-Muchos arbustos originales no mencionan de forma genérica: varios Acacia, Wisteria floribunda 'Macrobrotys' blanco Syringa variadas Cupressus macrocarpa 'Reyezuelo sencillo' frangrantissima Lonicera, Viburnum x bodnantse, Gingko biloba, Physocarpus opulifolia, Caesalpina gilliessii, Fatsia japonica? Fatshedera, Prunus Mume, Prunus subhirtella autumnalis, Vitex agnus-castus, Osmanthus </a:t>
            </a:r>
          </a:p>
          <a:p>
            <a:r>
              <a:rPr lang="es-ES" dirty="0"/>
              <a:t>-Muchas perennes originales aún no nombrados genéricamente: </a:t>
            </a:r>
          </a:p>
          <a:p>
            <a:r>
              <a:rPr lang="es-ES" dirty="0"/>
              <a:t>Ruta officinalis, Acanthus mollis, Crinum x powelli, Agapanthus, Arundo donax variegata, Lespedeza thunbergii, Capparis spinosa, Dicksonia la Antártida, Ferula communis. </a:t>
            </a:r>
          </a:p>
        </p:txBody>
      </p:sp>
    </p:spTree>
    <p:extLst>
      <p:ext uri="{BB962C8B-B14F-4D97-AF65-F5344CB8AC3E}">
        <p14:creationId xmlns:p14="http://schemas.microsoft.com/office/powerpoint/2010/main" val="397740196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 Iris germanica, pumila y chamaeiris variada Crataegus blanco, rosa y rojo variedad Viola, Galanthus nivalis, Glaucium lúteo , Ricinus communis y officcinalis Calendula arvensis, Nigella damascena, Diplotaxis erucoides, Escholtzia californica </a:t>
            </a:r>
          </a:p>
          <a:p>
            <a:endParaRPr lang="es-ES" dirty="0"/>
          </a:p>
          <a:p>
            <a:endParaRPr lang="es-ES" dirty="0"/>
          </a:p>
        </p:txBody>
      </p:sp>
    </p:spTree>
    <p:extLst>
      <p:ext uri="{BB962C8B-B14F-4D97-AF65-F5344CB8AC3E}">
        <p14:creationId xmlns:p14="http://schemas.microsoft.com/office/powerpoint/2010/main" val="266549676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727209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53"/>
          <a:stretch/>
        </p:blipFill>
        <p:spPr>
          <a:xfrm>
            <a:off x="0" y="0"/>
            <a:ext cx="9144000" cy="6858000"/>
          </a:xfrm>
          <a:prstGeom prst="rect">
            <a:avLst/>
          </a:prstGeom>
        </p:spPr>
      </p:pic>
    </p:spTree>
    <p:extLst>
      <p:ext uri="{BB962C8B-B14F-4D97-AF65-F5344CB8AC3E}">
        <p14:creationId xmlns:p14="http://schemas.microsoft.com/office/powerpoint/2010/main" val="397439495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734"/>
          <a:stretch/>
        </p:blipFill>
        <p:spPr>
          <a:xfrm>
            <a:off x="-108520" y="0"/>
            <a:ext cx="9252520" cy="6858000"/>
          </a:xfrm>
          <a:prstGeom prst="rect">
            <a:avLst/>
          </a:prstGeom>
        </p:spPr>
      </p:pic>
    </p:spTree>
    <p:extLst>
      <p:ext uri="{BB962C8B-B14F-4D97-AF65-F5344CB8AC3E}">
        <p14:creationId xmlns:p14="http://schemas.microsoft.com/office/powerpoint/2010/main" val="399617202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450559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4279" b="5102"/>
          <a:stretch/>
        </p:blipFill>
        <p:spPr>
          <a:xfrm>
            <a:off x="0" y="0"/>
            <a:ext cx="9144000" cy="6858000"/>
          </a:xfrm>
          <a:prstGeom prst="rect">
            <a:avLst/>
          </a:prstGeom>
        </p:spPr>
      </p:pic>
    </p:spTree>
    <p:extLst>
      <p:ext uri="{BB962C8B-B14F-4D97-AF65-F5344CB8AC3E}">
        <p14:creationId xmlns:p14="http://schemas.microsoft.com/office/powerpoint/2010/main" val="162909219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3351" b="3784"/>
          <a:stretch/>
        </p:blipFill>
        <p:spPr>
          <a:xfrm>
            <a:off x="0" y="0"/>
            <a:ext cx="9144000" cy="6957392"/>
          </a:xfrm>
          <a:prstGeom prst="rect">
            <a:avLst/>
          </a:prstGeom>
        </p:spPr>
      </p:pic>
    </p:spTree>
    <p:extLst>
      <p:ext uri="{BB962C8B-B14F-4D97-AF65-F5344CB8AC3E}">
        <p14:creationId xmlns:p14="http://schemas.microsoft.com/office/powerpoint/2010/main" val="293800747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036496" cy="6957392"/>
          </a:xfrm>
          <a:prstGeom prst="rect">
            <a:avLst/>
          </a:prstGeom>
        </p:spPr>
      </p:pic>
    </p:spTree>
    <p:extLst>
      <p:ext uri="{BB962C8B-B14F-4D97-AF65-F5344CB8AC3E}">
        <p14:creationId xmlns:p14="http://schemas.microsoft.com/office/powerpoint/2010/main" val="366899296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3502" r="1295" b="4830"/>
          <a:stretch/>
        </p:blipFill>
        <p:spPr>
          <a:xfrm>
            <a:off x="0" y="0"/>
            <a:ext cx="9144000" cy="6741368"/>
          </a:xfrm>
          <a:prstGeom prst="rect">
            <a:avLst/>
          </a:prstGeom>
        </p:spPr>
      </p:pic>
    </p:spTree>
    <p:extLst>
      <p:ext uri="{BB962C8B-B14F-4D97-AF65-F5344CB8AC3E}">
        <p14:creationId xmlns:p14="http://schemas.microsoft.com/office/powerpoint/2010/main" val="330109552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043948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324528" cy="6741368"/>
          </a:xfrm>
          <a:prstGeom prst="rect">
            <a:avLst/>
          </a:prstGeom>
        </p:spPr>
      </p:pic>
    </p:spTree>
    <p:extLst>
      <p:ext uri="{BB962C8B-B14F-4D97-AF65-F5344CB8AC3E}">
        <p14:creationId xmlns:p14="http://schemas.microsoft.com/office/powerpoint/2010/main" val="157403530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6772314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3333" b="3726"/>
          <a:stretch/>
        </p:blipFill>
        <p:spPr>
          <a:xfrm>
            <a:off x="107504" y="0"/>
            <a:ext cx="8591996" cy="6858000"/>
          </a:xfrm>
          <a:prstGeom prst="rect">
            <a:avLst/>
          </a:prstGeom>
        </p:spPr>
      </p:pic>
    </p:spTree>
    <p:extLst>
      <p:ext uri="{BB962C8B-B14F-4D97-AF65-F5344CB8AC3E}">
        <p14:creationId xmlns:p14="http://schemas.microsoft.com/office/powerpoint/2010/main" val="143327251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584" b="5888"/>
          <a:stretch/>
        </p:blipFill>
        <p:spPr>
          <a:xfrm>
            <a:off x="107504" y="0"/>
            <a:ext cx="9036496" cy="6857999"/>
          </a:xfrm>
          <a:prstGeom prst="rect">
            <a:avLst/>
          </a:prstGeom>
        </p:spPr>
      </p:pic>
    </p:spTree>
    <p:extLst>
      <p:ext uri="{BB962C8B-B14F-4D97-AF65-F5344CB8AC3E}">
        <p14:creationId xmlns:p14="http://schemas.microsoft.com/office/powerpoint/2010/main" val="338079453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25441891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99992" cy="6858000"/>
          </a:xfrm>
          <a:prstGeom prst="rect">
            <a:avLst/>
          </a:prstGeom>
        </p:spPr>
      </p:pic>
      <p:sp>
        <p:nvSpPr>
          <p:cNvPr id="3" name="2 Rectángulo"/>
          <p:cNvSpPr/>
          <p:nvPr/>
        </p:nvSpPr>
        <p:spPr>
          <a:xfrm>
            <a:off x="3210088" y="3244334"/>
            <a:ext cx="2723823" cy="369332"/>
          </a:xfrm>
          <a:prstGeom prst="rect">
            <a:avLst/>
          </a:prstGeom>
        </p:spPr>
        <p:txBody>
          <a:bodyPr wrap="none">
            <a:spAutoFit/>
          </a:bodyPr>
          <a:lstStyle/>
          <a:p>
            <a:r>
              <a:rPr lang="es-ES" dirty="0"/>
              <a:t>Les Épines de Lespinet.-</a:t>
            </a:r>
          </a:p>
        </p:txBody>
      </p:sp>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36555790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62772769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607014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7235"/>
            <a:ext cx="9144000" cy="6858000"/>
          </a:xfrm>
          <a:prstGeom prst="rect">
            <a:avLst/>
          </a:prstGeom>
        </p:spPr>
      </p:pic>
    </p:spTree>
    <p:extLst>
      <p:ext uri="{BB962C8B-B14F-4D97-AF65-F5344CB8AC3E}">
        <p14:creationId xmlns:p14="http://schemas.microsoft.com/office/powerpoint/2010/main" val="20831575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3553652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4870" b="4219"/>
          <a:stretch/>
        </p:blipFill>
        <p:spPr>
          <a:xfrm>
            <a:off x="0" y="0"/>
            <a:ext cx="9144000" cy="6858000"/>
          </a:xfrm>
          <a:prstGeom prst="rect">
            <a:avLst/>
          </a:prstGeom>
        </p:spPr>
      </p:pic>
    </p:spTree>
    <p:extLst>
      <p:ext uri="{BB962C8B-B14F-4D97-AF65-F5344CB8AC3E}">
        <p14:creationId xmlns:p14="http://schemas.microsoft.com/office/powerpoint/2010/main" val="36775606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7029400"/>
          </a:xfrm>
          <a:prstGeom prst="rect">
            <a:avLst/>
          </a:prstGeom>
        </p:spPr>
      </p:pic>
    </p:spTree>
    <p:extLst>
      <p:ext uri="{BB962C8B-B14F-4D97-AF65-F5344CB8AC3E}">
        <p14:creationId xmlns:p14="http://schemas.microsoft.com/office/powerpoint/2010/main" val="377237466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570323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891539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400890598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33871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324"/>
            <a:ext cx="9144000" cy="7029400"/>
          </a:xfrm>
          <a:prstGeom prst="rect">
            <a:avLst/>
          </a:prstGeom>
        </p:spPr>
      </p:pic>
    </p:spTree>
    <p:extLst>
      <p:ext uri="{BB962C8B-B14F-4D97-AF65-F5344CB8AC3E}">
        <p14:creationId xmlns:p14="http://schemas.microsoft.com/office/powerpoint/2010/main" val="425933348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7029400"/>
          </a:xfrm>
          <a:prstGeom prst="rect">
            <a:avLst/>
          </a:prstGeom>
        </p:spPr>
      </p:pic>
    </p:spTree>
    <p:extLst>
      <p:ext uri="{BB962C8B-B14F-4D97-AF65-F5344CB8AC3E}">
        <p14:creationId xmlns:p14="http://schemas.microsoft.com/office/powerpoint/2010/main" val="225235671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416"/>
            <a:ext cx="9144000" cy="6858000"/>
          </a:xfrm>
          <a:prstGeom prst="rect">
            <a:avLst/>
          </a:prstGeom>
        </p:spPr>
      </p:pic>
    </p:spTree>
    <p:extLst>
      <p:ext uri="{BB962C8B-B14F-4D97-AF65-F5344CB8AC3E}">
        <p14:creationId xmlns:p14="http://schemas.microsoft.com/office/powerpoint/2010/main" val="80159639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84" y="0"/>
            <a:ext cx="4572000" cy="6831106"/>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04084" y="0"/>
            <a:ext cx="4572000" cy="6858000"/>
          </a:xfrm>
          <a:prstGeom prst="rect">
            <a:avLst/>
          </a:prstGeom>
        </p:spPr>
      </p:pic>
    </p:spTree>
    <p:extLst>
      <p:ext uri="{BB962C8B-B14F-4D97-AF65-F5344CB8AC3E}">
        <p14:creationId xmlns:p14="http://schemas.microsoft.com/office/powerpoint/2010/main" val="50633588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t>Jardins de  Palais Royal de Paris</a:t>
            </a:r>
            <a:br>
              <a:rPr lang="fr-FR" dirty="0"/>
            </a:br>
            <a:endParaRPr lang="es-ES" dirty="0"/>
          </a:p>
        </p:txBody>
      </p:sp>
      <p:sp>
        <p:nvSpPr>
          <p:cNvPr id="3" name="2 Marcador de contenido"/>
          <p:cNvSpPr>
            <a:spLocks noGrp="1"/>
          </p:cNvSpPr>
          <p:nvPr>
            <p:ph sz="quarter" idx="1"/>
          </p:nvPr>
        </p:nvSpPr>
        <p:spPr/>
        <p:txBody>
          <a:bodyPr>
            <a:normAutofit/>
          </a:bodyPr>
          <a:lstStyle/>
          <a:p>
            <a:r>
              <a:rPr lang="es-ES" dirty="0"/>
              <a:t>Construido y equipado para el cardenal Richelieu en el siglo XVII, el cardenal palacio fue legada a la corona sobre su muerte en 1642. Reina Ana de Austria se trasladó allí con el joven rey Luis XIV y su hermano, y el palacio se convierte en Palacio Real. A partir de entonces, la familia Orleans ocupan la zona hasta la revolución cuando se convierte en dominio nacional. </a:t>
            </a:r>
          </a:p>
          <a:p>
            <a:r>
              <a:rPr lang="es-ES" dirty="0"/>
              <a:t>La excepcional arquitectura del siglo XVIII por el jardín, fue creado en 1781 por el arquitecto Victor Louis </a:t>
            </a:r>
          </a:p>
        </p:txBody>
      </p:sp>
    </p:spTree>
    <p:extLst>
      <p:ext uri="{BB962C8B-B14F-4D97-AF65-F5344CB8AC3E}">
        <p14:creationId xmlns:p14="http://schemas.microsoft.com/office/powerpoint/2010/main" val="324347413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En 1992, el paisaje Marcos Rudkin fue responsable de la renovación de césped y camas de jardín, creando espacios de tranquilidad para los caminantes. </a:t>
            </a:r>
          </a:p>
          <a:p>
            <a:r>
              <a:rPr lang="es-ES" dirty="0"/>
              <a:t>En el patio se han instalado, desde 1986, las famosas columnas de Daniel Buren. </a:t>
            </a:r>
          </a:p>
          <a:p>
            <a:r>
              <a:rPr lang="es-ES" dirty="0"/>
              <a:t>El acceso walker al jardín a través de galerías comerciales.</a:t>
            </a:r>
          </a:p>
          <a:p>
            <a:r>
              <a:rPr lang="es-ES" dirty="0"/>
              <a:t> El patio da la bienvenida a Daniel Buren columnas y fuentes de Pol Bury. </a:t>
            </a:r>
          </a:p>
          <a:p>
            <a:r>
              <a:rPr lang="es-ES" dirty="0"/>
              <a:t>La galería Orleans separa el jardín del patio donde cuatro filas dobles de tilos podados a la francesa alinean los senderos del jardín</a:t>
            </a:r>
          </a:p>
          <a:p>
            <a:endParaRPr lang="es-ES" dirty="0"/>
          </a:p>
        </p:txBody>
      </p:sp>
    </p:spTree>
    <p:extLst>
      <p:ext uri="{BB962C8B-B14F-4D97-AF65-F5344CB8AC3E}">
        <p14:creationId xmlns:p14="http://schemas.microsoft.com/office/powerpoint/2010/main" val="411636091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643192" cy="6069288"/>
          </a:xfrm>
        </p:spPr>
        <p:txBody>
          <a:bodyPr/>
          <a:lstStyle/>
          <a:p>
            <a:r>
              <a:rPr lang="es-ES" dirty="0"/>
              <a:t> Entre estas alineaciones, dos grandes jardines rodeados de macizos de flores rodean la gran fuente central y los juegos de agua. </a:t>
            </a:r>
          </a:p>
          <a:p>
            <a:r>
              <a:rPr lang="es-ES" dirty="0"/>
              <a:t>Los extremos de las camas, el espacio se organiza para los caminantes. </a:t>
            </a:r>
          </a:p>
          <a:p>
            <a:r>
              <a:rPr lang="es-ES" dirty="0"/>
              <a:t>Rodeados y protegidos los macizos de flores, se puede descansar y admirar el jardín y la arquitectura del palacio. </a:t>
            </a:r>
          </a:p>
        </p:txBody>
      </p:sp>
    </p:spTree>
    <p:extLst>
      <p:ext uri="{BB962C8B-B14F-4D97-AF65-F5344CB8AC3E}">
        <p14:creationId xmlns:p14="http://schemas.microsoft.com/office/powerpoint/2010/main" val="339470996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560307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313106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5451362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876232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512743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361040" cy="6857999"/>
          </a:xfrm>
          <a:prstGeom prst="rect">
            <a:avLst/>
          </a:prstGeom>
        </p:spPr>
      </p:pic>
    </p:spTree>
    <p:extLst>
      <p:ext uri="{BB962C8B-B14F-4D97-AF65-F5344CB8AC3E}">
        <p14:creationId xmlns:p14="http://schemas.microsoft.com/office/powerpoint/2010/main" val="55212340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 r="-1176" b="15490"/>
          <a:stretch/>
        </p:blipFill>
        <p:spPr>
          <a:xfrm>
            <a:off x="0" y="0"/>
            <a:ext cx="9251576" cy="6858000"/>
          </a:xfrm>
          <a:prstGeom prst="rect">
            <a:avLst/>
          </a:prstGeom>
        </p:spPr>
      </p:pic>
    </p:spTree>
    <p:extLst>
      <p:ext uri="{BB962C8B-B14F-4D97-AF65-F5344CB8AC3E}">
        <p14:creationId xmlns:p14="http://schemas.microsoft.com/office/powerpoint/2010/main" val="323808889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12828143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833211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216667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381800081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244744340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19" cy="6857999"/>
          </a:xfrm>
          <a:prstGeom prst="rect">
            <a:avLst/>
          </a:prstGeom>
        </p:spPr>
      </p:pic>
    </p:spTree>
    <p:extLst>
      <p:ext uri="{BB962C8B-B14F-4D97-AF65-F5344CB8AC3E}">
        <p14:creationId xmlns:p14="http://schemas.microsoft.com/office/powerpoint/2010/main" val="153363335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923765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5416"/>
            <a:ext cx="9252520" cy="7029399"/>
          </a:xfrm>
          <a:prstGeom prst="rect">
            <a:avLst/>
          </a:prstGeom>
        </p:spPr>
      </p:pic>
    </p:spTree>
    <p:extLst>
      <p:ext uri="{BB962C8B-B14F-4D97-AF65-F5344CB8AC3E}">
        <p14:creationId xmlns:p14="http://schemas.microsoft.com/office/powerpoint/2010/main" val="421059175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526975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80971650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2732002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157"/>
          <a:stretch/>
        </p:blipFill>
        <p:spPr>
          <a:xfrm>
            <a:off x="0" y="0"/>
            <a:ext cx="9144000" cy="6858000"/>
          </a:xfrm>
          <a:prstGeom prst="rect">
            <a:avLst/>
          </a:prstGeom>
        </p:spPr>
      </p:pic>
    </p:spTree>
    <p:extLst>
      <p:ext uri="{BB962C8B-B14F-4D97-AF65-F5344CB8AC3E}">
        <p14:creationId xmlns:p14="http://schemas.microsoft.com/office/powerpoint/2010/main" val="330777285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581677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120</TotalTime>
  <Words>2518</Words>
  <Application>Microsoft Office PowerPoint</Application>
  <PresentationFormat>Presentación en pantalla (4:3)</PresentationFormat>
  <Paragraphs>282</Paragraphs>
  <Slides>129</Slides>
  <Notes>107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129</vt:i4>
      </vt:variant>
    </vt:vector>
  </HeadingPairs>
  <TitlesOfParts>
    <vt:vector size="134" baseType="lpstr">
      <vt:lpstr>Calibri</vt:lpstr>
      <vt:lpstr>Century Schoolbook</vt:lpstr>
      <vt:lpstr>Wingdings</vt:lpstr>
      <vt:lpstr>Wingdings 2</vt:lpstr>
      <vt:lpstr>1_Default Theme</vt:lpstr>
      <vt:lpstr>EUROPA.-LA VUELTA AL MUNDO EN 885 JARDINES.-JARDINES REMARCABLES DE FRANCIA.-XXXV</vt:lpstr>
      <vt:lpstr>Les Jardins de Mon Moulin.-Thonnance-les-Joinville-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 la Magalone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Pavillon de Galon .-Provence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Les Épines de Lespinet.-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de  Palais Royal de Paris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JARDINES.-JARDINES REMARCABLES DE FRANCIA.-XXXV</dc:title>
  <dc:creator>Josep</dc:creator>
  <cp:lastModifiedBy>Usuario</cp:lastModifiedBy>
  <cp:revision>15</cp:revision>
  <dcterms:created xsi:type="dcterms:W3CDTF">2013-10-22T09:06:19Z</dcterms:created>
  <dcterms:modified xsi:type="dcterms:W3CDTF">2018-03-13T06:28:38Z</dcterms:modified>
</cp:coreProperties>
</file>