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4"/>
  </p:notesMasterIdLst>
  <p:sldIdLst>
    <p:sldId id="256" r:id="rId2"/>
    <p:sldId id="257" r:id="rId3"/>
    <p:sldId id="399" r:id="rId4"/>
    <p:sldId id="258" r:id="rId5"/>
    <p:sldId id="259"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7" r:id="rId21"/>
    <p:sldId id="335" r:id="rId22"/>
    <p:sldId id="336" r:id="rId23"/>
    <p:sldId id="337" r:id="rId24"/>
    <p:sldId id="338" r:id="rId25"/>
    <p:sldId id="339" r:id="rId26"/>
    <p:sldId id="344" r:id="rId27"/>
    <p:sldId id="301" r:id="rId28"/>
    <p:sldId id="296" r:id="rId29"/>
    <p:sldId id="302" r:id="rId30"/>
    <p:sldId id="303" r:id="rId31"/>
    <p:sldId id="305" r:id="rId32"/>
    <p:sldId id="309" r:id="rId33"/>
    <p:sldId id="293" r:id="rId34"/>
    <p:sldId id="299" r:id="rId35"/>
    <p:sldId id="297" r:id="rId36"/>
    <p:sldId id="343" r:id="rId37"/>
    <p:sldId id="281" r:id="rId38"/>
    <p:sldId id="278" r:id="rId39"/>
    <p:sldId id="287" r:id="rId40"/>
    <p:sldId id="288" r:id="rId41"/>
    <p:sldId id="285" r:id="rId42"/>
    <p:sldId id="289" r:id="rId43"/>
    <p:sldId id="340" r:id="rId44"/>
    <p:sldId id="341" r:id="rId45"/>
    <p:sldId id="342" r:id="rId46"/>
    <p:sldId id="279" r:id="rId47"/>
    <p:sldId id="280" r:id="rId48"/>
    <p:sldId id="282" r:id="rId49"/>
    <p:sldId id="283" r:id="rId50"/>
    <p:sldId id="284" r:id="rId51"/>
    <p:sldId id="286" r:id="rId52"/>
    <p:sldId id="290" r:id="rId53"/>
    <p:sldId id="291" r:id="rId54"/>
    <p:sldId id="292" r:id="rId55"/>
    <p:sldId id="294" r:id="rId56"/>
    <p:sldId id="295" r:id="rId57"/>
    <p:sldId id="298" r:id="rId58"/>
    <p:sldId id="300" r:id="rId59"/>
    <p:sldId id="306" r:id="rId60"/>
    <p:sldId id="307" r:id="rId61"/>
    <p:sldId id="308" r:id="rId62"/>
    <p:sldId id="310" r:id="rId63"/>
    <p:sldId id="311" r:id="rId64"/>
    <p:sldId id="389" r:id="rId65"/>
    <p:sldId id="313" r:id="rId66"/>
    <p:sldId id="391" r:id="rId67"/>
    <p:sldId id="322" r:id="rId68"/>
    <p:sldId id="319" r:id="rId69"/>
    <p:sldId id="331" r:id="rId70"/>
    <p:sldId id="390" r:id="rId71"/>
    <p:sldId id="398" r:id="rId72"/>
    <p:sldId id="392" r:id="rId73"/>
    <p:sldId id="393" r:id="rId74"/>
    <p:sldId id="394" r:id="rId75"/>
    <p:sldId id="395" r:id="rId76"/>
    <p:sldId id="396" r:id="rId77"/>
    <p:sldId id="397" r:id="rId78"/>
    <p:sldId id="312" r:id="rId79"/>
    <p:sldId id="314" r:id="rId80"/>
    <p:sldId id="316" r:id="rId81"/>
    <p:sldId id="317" r:id="rId82"/>
    <p:sldId id="318" r:id="rId83"/>
    <p:sldId id="323" r:id="rId84"/>
    <p:sldId id="320" r:id="rId85"/>
    <p:sldId id="324" r:id="rId86"/>
    <p:sldId id="321" r:id="rId87"/>
    <p:sldId id="325" r:id="rId88"/>
    <p:sldId id="327" r:id="rId89"/>
    <p:sldId id="328" r:id="rId90"/>
    <p:sldId id="330" r:id="rId91"/>
    <p:sldId id="332" r:id="rId92"/>
    <p:sldId id="333" r:id="rId93"/>
    <p:sldId id="388" r:id="rId94"/>
    <p:sldId id="334" r:id="rId95"/>
    <p:sldId id="345" r:id="rId96"/>
    <p:sldId id="346" r:id="rId97"/>
    <p:sldId id="347" r:id="rId98"/>
    <p:sldId id="348" r:id="rId99"/>
    <p:sldId id="350" r:id="rId100"/>
    <p:sldId id="351" r:id="rId101"/>
    <p:sldId id="352" r:id="rId102"/>
    <p:sldId id="353" r:id="rId103"/>
    <p:sldId id="355" r:id="rId104"/>
    <p:sldId id="357" r:id="rId105"/>
    <p:sldId id="358" r:id="rId106"/>
    <p:sldId id="359" r:id="rId107"/>
    <p:sldId id="360" r:id="rId108"/>
    <p:sldId id="361" r:id="rId109"/>
    <p:sldId id="362" r:id="rId110"/>
    <p:sldId id="363" r:id="rId111"/>
    <p:sldId id="365" r:id="rId112"/>
    <p:sldId id="366" r:id="rId113"/>
    <p:sldId id="367" r:id="rId114"/>
    <p:sldId id="368" r:id="rId115"/>
    <p:sldId id="370" r:id="rId116"/>
    <p:sldId id="371" r:id="rId117"/>
    <p:sldId id="372" r:id="rId118"/>
    <p:sldId id="373" r:id="rId119"/>
    <p:sldId id="374" r:id="rId120"/>
    <p:sldId id="375" r:id="rId121"/>
    <p:sldId id="376" r:id="rId122"/>
    <p:sldId id="364" r:id="rId123"/>
    <p:sldId id="377" r:id="rId124"/>
    <p:sldId id="378" r:id="rId125"/>
    <p:sldId id="379" r:id="rId126"/>
    <p:sldId id="380" r:id="rId127"/>
    <p:sldId id="381" r:id="rId128"/>
    <p:sldId id="382" r:id="rId129"/>
    <p:sldId id="384" r:id="rId130"/>
    <p:sldId id="385" r:id="rId131"/>
    <p:sldId id="386" r:id="rId132"/>
    <p:sldId id="387" r:id="rId1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650E9C-A7E5-4D8A-9484-9CF08B155EE0}"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68742B-D2C9-43F4-A018-5532D123E11F}" type="slidenum">
              <a:rPr lang="es-ES" smtClean="0"/>
              <a:t>‹Nº›</a:t>
            </a:fld>
            <a:endParaRPr lang="es-ES" dirty="0"/>
          </a:p>
        </p:txBody>
      </p:sp>
    </p:spTree>
    <p:extLst>
      <p:ext uri="{BB962C8B-B14F-4D97-AF65-F5344CB8AC3E}">
        <p14:creationId xmlns:p14="http://schemas.microsoft.com/office/powerpoint/2010/main" val="2976986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a:t>
            </a:r>
            <a:r>
              <a:rPr lang="es-ES" baseline="0" dirty="0"/>
              <a:t> </a:t>
            </a:r>
            <a:r>
              <a:rPr lang="es-ES" dirty="0"/>
              <a:t>japones</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4</a:t>
            </a:fld>
            <a:endParaRPr lang="es-ES" dirty="0"/>
          </a:p>
        </p:txBody>
      </p:sp>
    </p:spTree>
    <p:extLst>
      <p:ext uri="{BB962C8B-B14F-4D97-AF65-F5344CB8AC3E}">
        <p14:creationId xmlns:p14="http://schemas.microsoft.com/office/powerpoint/2010/main" val="3683188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 japones</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5</a:t>
            </a:fld>
            <a:endParaRPr lang="es-ES" dirty="0"/>
          </a:p>
        </p:txBody>
      </p:sp>
    </p:spTree>
    <p:extLst>
      <p:ext uri="{BB962C8B-B14F-4D97-AF65-F5344CB8AC3E}">
        <p14:creationId xmlns:p14="http://schemas.microsoft.com/office/powerpoint/2010/main" val="502747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 japones</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6</a:t>
            </a:fld>
            <a:endParaRPr lang="es-ES" dirty="0"/>
          </a:p>
        </p:txBody>
      </p:sp>
    </p:spTree>
    <p:extLst>
      <p:ext uri="{BB962C8B-B14F-4D97-AF65-F5344CB8AC3E}">
        <p14:creationId xmlns:p14="http://schemas.microsoft.com/office/powerpoint/2010/main" val="548371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 japones</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7</a:t>
            </a:fld>
            <a:endParaRPr lang="es-ES" dirty="0"/>
          </a:p>
        </p:txBody>
      </p:sp>
    </p:spTree>
    <p:extLst>
      <p:ext uri="{BB962C8B-B14F-4D97-AF65-F5344CB8AC3E}">
        <p14:creationId xmlns:p14="http://schemas.microsoft.com/office/powerpoint/2010/main" val="3561525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 japones</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8</a:t>
            </a:fld>
            <a:endParaRPr lang="es-ES" dirty="0"/>
          </a:p>
        </p:txBody>
      </p:sp>
    </p:spTree>
    <p:extLst>
      <p:ext uri="{BB962C8B-B14F-4D97-AF65-F5344CB8AC3E}">
        <p14:creationId xmlns:p14="http://schemas.microsoft.com/office/powerpoint/2010/main" val="2130975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 japones</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9</a:t>
            </a:fld>
            <a:endParaRPr lang="es-ES" dirty="0"/>
          </a:p>
        </p:txBody>
      </p:sp>
    </p:spTree>
    <p:extLst>
      <p:ext uri="{BB962C8B-B14F-4D97-AF65-F5344CB8AC3E}">
        <p14:creationId xmlns:p14="http://schemas.microsoft.com/office/powerpoint/2010/main" val="3435550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 japones</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10</a:t>
            </a:fld>
            <a:endParaRPr lang="es-ES" dirty="0"/>
          </a:p>
        </p:txBody>
      </p:sp>
    </p:spTree>
    <p:extLst>
      <p:ext uri="{BB962C8B-B14F-4D97-AF65-F5344CB8AC3E}">
        <p14:creationId xmlns:p14="http://schemas.microsoft.com/office/powerpoint/2010/main" val="2714479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 japones</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11</a:t>
            </a:fld>
            <a:endParaRPr lang="es-ES" dirty="0"/>
          </a:p>
        </p:txBody>
      </p:sp>
    </p:spTree>
    <p:extLst>
      <p:ext uri="{BB962C8B-B14F-4D97-AF65-F5344CB8AC3E}">
        <p14:creationId xmlns:p14="http://schemas.microsoft.com/office/powerpoint/2010/main" val="863109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 japones</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12</a:t>
            </a:fld>
            <a:endParaRPr lang="es-ES" dirty="0"/>
          </a:p>
        </p:txBody>
      </p:sp>
    </p:spTree>
    <p:extLst>
      <p:ext uri="{BB962C8B-B14F-4D97-AF65-F5344CB8AC3E}">
        <p14:creationId xmlns:p14="http://schemas.microsoft.com/office/powerpoint/2010/main" val="1314561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 japones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13</a:t>
            </a:fld>
            <a:endParaRPr lang="es-ES" dirty="0"/>
          </a:p>
        </p:txBody>
      </p:sp>
    </p:spTree>
    <p:extLst>
      <p:ext uri="{BB962C8B-B14F-4D97-AF65-F5344CB8AC3E}">
        <p14:creationId xmlns:p14="http://schemas.microsoft.com/office/powerpoint/2010/main" val="1863607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 japones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14</a:t>
            </a:fld>
            <a:endParaRPr lang="es-ES" dirty="0"/>
          </a:p>
        </p:txBody>
      </p:sp>
    </p:spTree>
    <p:extLst>
      <p:ext uri="{BB962C8B-B14F-4D97-AF65-F5344CB8AC3E}">
        <p14:creationId xmlns:p14="http://schemas.microsoft.com/office/powerpoint/2010/main" val="1984710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 japones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15</a:t>
            </a:fld>
            <a:endParaRPr lang="es-ES" dirty="0"/>
          </a:p>
        </p:txBody>
      </p:sp>
    </p:spTree>
    <p:extLst>
      <p:ext uri="{BB962C8B-B14F-4D97-AF65-F5344CB8AC3E}">
        <p14:creationId xmlns:p14="http://schemas.microsoft.com/office/powerpoint/2010/main" val="1585282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 japones</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16</a:t>
            </a:fld>
            <a:endParaRPr lang="es-ES" dirty="0"/>
          </a:p>
        </p:txBody>
      </p:sp>
    </p:spTree>
    <p:extLst>
      <p:ext uri="{BB962C8B-B14F-4D97-AF65-F5344CB8AC3E}">
        <p14:creationId xmlns:p14="http://schemas.microsoft.com/office/powerpoint/2010/main" val="17889466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 japones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17</a:t>
            </a:fld>
            <a:endParaRPr lang="es-ES" dirty="0"/>
          </a:p>
        </p:txBody>
      </p:sp>
    </p:spTree>
    <p:extLst>
      <p:ext uri="{BB962C8B-B14F-4D97-AF65-F5344CB8AC3E}">
        <p14:creationId xmlns:p14="http://schemas.microsoft.com/office/powerpoint/2010/main" val="2540532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 japones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18</a:t>
            </a:fld>
            <a:endParaRPr lang="es-ES" dirty="0"/>
          </a:p>
        </p:txBody>
      </p:sp>
    </p:spTree>
    <p:extLst>
      <p:ext uri="{BB962C8B-B14F-4D97-AF65-F5344CB8AC3E}">
        <p14:creationId xmlns:p14="http://schemas.microsoft.com/office/powerpoint/2010/main" val="1672075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Toulouse.—Jardin japones</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19</a:t>
            </a:fld>
            <a:endParaRPr lang="es-ES" dirty="0"/>
          </a:p>
        </p:txBody>
      </p:sp>
    </p:spTree>
    <p:extLst>
      <p:ext uri="{BB962C8B-B14F-4D97-AF65-F5344CB8AC3E}">
        <p14:creationId xmlns:p14="http://schemas.microsoft.com/office/powerpoint/2010/main" val="4202070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27</a:t>
            </a:fld>
            <a:endParaRPr lang="es-ES" dirty="0"/>
          </a:p>
        </p:txBody>
      </p:sp>
    </p:spTree>
    <p:extLst>
      <p:ext uri="{BB962C8B-B14F-4D97-AF65-F5344CB8AC3E}">
        <p14:creationId xmlns:p14="http://schemas.microsoft.com/office/powerpoint/2010/main" val="25267057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28</a:t>
            </a:fld>
            <a:endParaRPr lang="es-ES" dirty="0"/>
          </a:p>
        </p:txBody>
      </p:sp>
    </p:spTree>
    <p:extLst>
      <p:ext uri="{BB962C8B-B14F-4D97-AF65-F5344CB8AC3E}">
        <p14:creationId xmlns:p14="http://schemas.microsoft.com/office/powerpoint/2010/main" val="3348637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29</a:t>
            </a:fld>
            <a:endParaRPr lang="es-ES" dirty="0"/>
          </a:p>
        </p:txBody>
      </p:sp>
    </p:spTree>
    <p:extLst>
      <p:ext uri="{BB962C8B-B14F-4D97-AF65-F5344CB8AC3E}">
        <p14:creationId xmlns:p14="http://schemas.microsoft.com/office/powerpoint/2010/main" val="222367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30</a:t>
            </a:fld>
            <a:endParaRPr lang="es-ES" dirty="0"/>
          </a:p>
        </p:txBody>
      </p:sp>
    </p:spTree>
    <p:extLst>
      <p:ext uri="{BB962C8B-B14F-4D97-AF65-F5344CB8AC3E}">
        <p14:creationId xmlns:p14="http://schemas.microsoft.com/office/powerpoint/2010/main" val="1665698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31</a:t>
            </a:fld>
            <a:endParaRPr lang="es-ES" dirty="0"/>
          </a:p>
        </p:txBody>
      </p:sp>
    </p:spTree>
    <p:extLst>
      <p:ext uri="{BB962C8B-B14F-4D97-AF65-F5344CB8AC3E}">
        <p14:creationId xmlns:p14="http://schemas.microsoft.com/office/powerpoint/2010/main" val="2178622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32</a:t>
            </a:fld>
            <a:endParaRPr lang="es-ES" dirty="0"/>
          </a:p>
        </p:txBody>
      </p:sp>
    </p:spTree>
    <p:extLst>
      <p:ext uri="{BB962C8B-B14F-4D97-AF65-F5344CB8AC3E}">
        <p14:creationId xmlns:p14="http://schemas.microsoft.com/office/powerpoint/2010/main" val="14611987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33</a:t>
            </a:fld>
            <a:endParaRPr lang="es-ES" dirty="0"/>
          </a:p>
        </p:txBody>
      </p:sp>
    </p:spTree>
    <p:extLst>
      <p:ext uri="{BB962C8B-B14F-4D97-AF65-F5344CB8AC3E}">
        <p14:creationId xmlns:p14="http://schemas.microsoft.com/office/powerpoint/2010/main" val="4621977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34</a:t>
            </a:fld>
            <a:endParaRPr lang="es-ES" dirty="0"/>
          </a:p>
        </p:txBody>
      </p:sp>
    </p:spTree>
    <p:extLst>
      <p:ext uri="{BB962C8B-B14F-4D97-AF65-F5344CB8AC3E}">
        <p14:creationId xmlns:p14="http://schemas.microsoft.com/office/powerpoint/2010/main" val="12901208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35</a:t>
            </a:fld>
            <a:endParaRPr lang="es-ES" dirty="0"/>
          </a:p>
        </p:txBody>
      </p:sp>
    </p:spTree>
    <p:extLst>
      <p:ext uri="{BB962C8B-B14F-4D97-AF65-F5344CB8AC3E}">
        <p14:creationId xmlns:p14="http://schemas.microsoft.com/office/powerpoint/2010/main" val="29053264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37</a:t>
            </a:fld>
            <a:endParaRPr lang="es-ES" dirty="0"/>
          </a:p>
        </p:txBody>
      </p:sp>
    </p:spTree>
    <p:extLst>
      <p:ext uri="{BB962C8B-B14F-4D97-AF65-F5344CB8AC3E}">
        <p14:creationId xmlns:p14="http://schemas.microsoft.com/office/powerpoint/2010/main" val="3821795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38</a:t>
            </a:fld>
            <a:endParaRPr lang="es-ES" dirty="0"/>
          </a:p>
        </p:txBody>
      </p:sp>
    </p:spTree>
    <p:extLst>
      <p:ext uri="{BB962C8B-B14F-4D97-AF65-F5344CB8AC3E}">
        <p14:creationId xmlns:p14="http://schemas.microsoft.com/office/powerpoint/2010/main" val="13178611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39</a:t>
            </a:fld>
            <a:endParaRPr lang="es-ES" dirty="0"/>
          </a:p>
        </p:txBody>
      </p:sp>
    </p:spTree>
    <p:extLst>
      <p:ext uri="{BB962C8B-B14F-4D97-AF65-F5344CB8AC3E}">
        <p14:creationId xmlns:p14="http://schemas.microsoft.com/office/powerpoint/2010/main" val="37954891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40</a:t>
            </a:fld>
            <a:endParaRPr lang="es-ES" dirty="0"/>
          </a:p>
        </p:txBody>
      </p:sp>
    </p:spTree>
    <p:extLst>
      <p:ext uri="{BB962C8B-B14F-4D97-AF65-F5344CB8AC3E}">
        <p14:creationId xmlns:p14="http://schemas.microsoft.com/office/powerpoint/2010/main" val="28267417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41</a:t>
            </a:fld>
            <a:endParaRPr lang="es-ES" dirty="0"/>
          </a:p>
        </p:txBody>
      </p:sp>
    </p:spTree>
    <p:extLst>
      <p:ext uri="{BB962C8B-B14F-4D97-AF65-F5344CB8AC3E}">
        <p14:creationId xmlns:p14="http://schemas.microsoft.com/office/powerpoint/2010/main" val="41049149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42</a:t>
            </a:fld>
            <a:endParaRPr lang="es-ES" dirty="0"/>
          </a:p>
        </p:txBody>
      </p:sp>
    </p:spTree>
    <p:extLst>
      <p:ext uri="{BB962C8B-B14F-4D97-AF65-F5344CB8AC3E}">
        <p14:creationId xmlns:p14="http://schemas.microsoft.com/office/powerpoint/2010/main" val="23034668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46</a:t>
            </a:fld>
            <a:endParaRPr lang="es-ES" dirty="0"/>
          </a:p>
        </p:txBody>
      </p:sp>
    </p:spTree>
    <p:extLst>
      <p:ext uri="{BB962C8B-B14F-4D97-AF65-F5344CB8AC3E}">
        <p14:creationId xmlns:p14="http://schemas.microsoft.com/office/powerpoint/2010/main" val="35311630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47</a:t>
            </a:fld>
            <a:endParaRPr lang="es-ES" dirty="0"/>
          </a:p>
        </p:txBody>
      </p:sp>
    </p:spTree>
    <p:extLst>
      <p:ext uri="{BB962C8B-B14F-4D97-AF65-F5344CB8AC3E}">
        <p14:creationId xmlns:p14="http://schemas.microsoft.com/office/powerpoint/2010/main" val="14332088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48</a:t>
            </a:fld>
            <a:endParaRPr lang="es-ES" dirty="0"/>
          </a:p>
        </p:txBody>
      </p:sp>
    </p:spTree>
    <p:extLst>
      <p:ext uri="{BB962C8B-B14F-4D97-AF65-F5344CB8AC3E}">
        <p14:creationId xmlns:p14="http://schemas.microsoft.com/office/powerpoint/2010/main" val="14441129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49</a:t>
            </a:fld>
            <a:endParaRPr lang="es-ES" dirty="0"/>
          </a:p>
        </p:txBody>
      </p:sp>
    </p:spTree>
    <p:extLst>
      <p:ext uri="{BB962C8B-B14F-4D97-AF65-F5344CB8AC3E}">
        <p14:creationId xmlns:p14="http://schemas.microsoft.com/office/powerpoint/2010/main" val="14960933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50</a:t>
            </a:fld>
            <a:endParaRPr lang="es-ES" dirty="0"/>
          </a:p>
        </p:txBody>
      </p:sp>
    </p:spTree>
    <p:extLst>
      <p:ext uri="{BB962C8B-B14F-4D97-AF65-F5344CB8AC3E}">
        <p14:creationId xmlns:p14="http://schemas.microsoft.com/office/powerpoint/2010/main" val="4184802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51</a:t>
            </a:fld>
            <a:endParaRPr lang="es-ES" dirty="0"/>
          </a:p>
        </p:txBody>
      </p:sp>
    </p:spTree>
    <p:extLst>
      <p:ext uri="{BB962C8B-B14F-4D97-AF65-F5344CB8AC3E}">
        <p14:creationId xmlns:p14="http://schemas.microsoft.com/office/powerpoint/2010/main" val="15552635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52</a:t>
            </a:fld>
            <a:endParaRPr lang="es-ES" dirty="0"/>
          </a:p>
        </p:txBody>
      </p:sp>
    </p:spTree>
    <p:extLst>
      <p:ext uri="{BB962C8B-B14F-4D97-AF65-F5344CB8AC3E}">
        <p14:creationId xmlns:p14="http://schemas.microsoft.com/office/powerpoint/2010/main" val="2835186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53</a:t>
            </a:fld>
            <a:endParaRPr lang="es-ES" dirty="0"/>
          </a:p>
        </p:txBody>
      </p:sp>
    </p:spTree>
    <p:extLst>
      <p:ext uri="{BB962C8B-B14F-4D97-AF65-F5344CB8AC3E}">
        <p14:creationId xmlns:p14="http://schemas.microsoft.com/office/powerpoint/2010/main" val="14366001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54</a:t>
            </a:fld>
            <a:endParaRPr lang="es-ES" dirty="0"/>
          </a:p>
        </p:txBody>
      </p:sp>
    </p:spTree>
    <p:extLst>
      <p:ext uri="{BB962C8B-B14F-4D97-AF65-F5344CB8AC3E}">
        <p14:creationId xmlns:p14="http://schemas.microsoft.com/office/powerpoint/2010/main" val="27703606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55</a:t>
            </a:fld>
            <a:endParaRPr lang="es-ES" dirty="0"/>
          </a:p>
        </p:txBody>
      </p:sp>
    </p:spTree>
    <p:extLst>
      <p:ext uri="{BB962C8B-B14F-4D97-AF65-F5344CB8AC3E}">
        <p14:creationId xmlns:p14="http://schemas.microsoft.com/office/powerpoint/2010/main" val="38937175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56</a:t>
            </a:fld>
            <a:endParaRPr lang="es-ES" dirty="0"/>
          </a:p>
        </p:txBody>
      </p:sp>
    </p:spTree>
    <p:extLst>
      <p:ext uri="{BB962C8B-B14F-4D97-AF65-F5344CB8AC3E}">
        <p14:creationId xmlns:p14="http://schemas.microsoft.com/office/powerpoint/2010/main" val="39488566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57</a:t>
            </a:fld>
            <a:endParaRPr lang="es-ES" dirty="0"/>
          </a:p>
        </p:txBody>
      </p:sp>
    </p:spTree>
    <p:extLst>
      <p:ext uri="{BB962C8B-B14F-4D97-AF65-F5344CB8AC3E}">
        <p14:creationId xmlns:p14="http://schemas.microsoft.com/office/powerpoint/2010/main" val="42717491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58</a:t>
            </a:fld>
            <a:endParaRPr lang="es-ES" dirty="0"/>
          </a:p>
        </p:txBody>
      </p:sp>
    </p:spTree>
    <p:extLst>
      <p:ext uri="{BB962C8B-B14F-4D97-AF65-F5344CB8AC3E}">
        <p14:creationId xmlns:p14="http://schemas.microsoft.com/office/powerpoint/2010/main" val="1032856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59</a:t>
            </a:fld>
            <a:endParaRPr lang="es-ES" dirty="0"/>
          </a:p>
        </p:txBody>
      </p:sp>
    </p:spTree>
    <p:extLst>
      <p:ext uri="{BB962C8B-B14F-4D97-AF65-F5344CB8AC3E}">
        <p14:creationId xmlns:p14="http://schemas.microsoft.com/office/powerpoint/2010/main" val="34483610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60</a:t>
            </a:fld>
            <a:endParaRPr lang="es-ES" dirty="0"/>
          </a:p>
        </p:txBody>
      </p:sp>
    </p:spTree>
    <p:extLst>
      <p:ext uri="{BB962C8B-B14F-4D97-AF65-F5344CB8AC3E}">
        <p14:creationId xmlns:p14="http://schemas.microsoft.com/office/powerpoint/2010/main" val="41116322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61</a:t>
            </a:fld>
            <a:endParaRPr lang="es-ES" dirty="0"/>
          </a:p>
        </p:txBody>
      </p:sp>
    </p:spTree>
    <p:extLst>
      <p:ext uri="{BB962C8B-B14F-4D97-AF65-F5344CB8AC3E}">
        <p14:creationId xmlns:p14="http://schemas.microsoft.com/office/powerpoint/2010/main" val="18547908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Ephrussi in Saint-Jean-Cap-Ferrat.</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62</a:t>
            </a:fld>
            <a:endParaRPr lang="es-ES" dirty="0"/>
          </a:p>
        </p:txBody>
      </p:sp>
    </p:spTree>
    <p:extLst>
      <p:ext uri="{BB962C8B-B14F-4D97-AF65-F5344CB8AC3E}">
        <p14:creationId xmlns:p14="http://schemas.microsoft.com/office/powerpoint/2010/main" val="32681708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65</a:t>
            </a:fld>
            <a:endParaRPr lang="es-ES" dirty="0"/>
          </a:p>
        </p:txBody>
      </p:sp>
    </p:spTree>
    <p:extLst>
      <p:ext uri="{BB962C8B-B14F-4D97-AF65-F5344CB8AC3E}">
        <p14:creationId xmlns:p14="http://schemas.microsoft.com/office/powerpoint/2010/main" val="398360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66</a:t>
            </a:fld>
            <a:endParaRPr lang="es-ES" dirty="0"/>
          </a:p>
        </p:txBody>
      </p:sp>
    </p:spTree>
    <p:extLst>
      <p:ext uri="{BB962C8B-B14F-4D97-AF65-F5344CB8AC3E}">
        <p14:creationId xmlns:p14="http://schemas.microsoft.com/office/powerpoint/2010/main" val="41821498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67</a:t>
            </a:fld>
            <a:endParaRPr lang="es-ES" dirty="0"/>
          </a:p>
        </p:txBody>
      </p:sp>
    </p:spTree>
    <p:extLst>
      <p:ext uri="{BB962C8B-B14F-4D97-AF65-F5344CB8AC3E}">
        <p14:creationId xmlns:p14="http://schemas.microsoft.com/office/powerpoint/2010/main" val="29623882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68</a:t>
            </a:fld>
            <a:endParaRPr lang="es-ES" dirty="0"/>
          </a:p>
        </p:txBody>
      </p:sp>
    </p:spTree>
    <p:extLst>
      <p:ext uri="{BB962C8B-B14F-4D97-AF65-F5344CB8AC3E}">
        <p14:creationId xmlns:p14="http://schemas.microsoft.com/office/powerpoint/2010/main" val="36048486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69</a:t>
            </a:fld>
            <a:endParaRPr lang="es-ES" dirty="0"/>
          </a:p>
        </p:txBody>
      </p:sp>
    </p:spTree>
    <p:extLst>
      <p:ext uri="{BB962C8B-B14F-4D97-AF65-F5344CB8AC3E}">
        <p14:creationId xmlns:p14="http://schemas.microsoft.com/office/powerpoint/2010/main" val="39450820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70</a:t>
            </a:fld>
            <a:endParaRPr lang="es-ES" dirty="0"/>
          </a:p>
        </p:txBody>
      </p:sp>
    </p:spTree>
    <p:extLst>
      <p:ext uri="{BB962C8B-B14F-4D97-AF65-F5344CB8AC3E}">
        <p14:creationId xmlns:p14="http://schemas.microsoft.com/office/powerpoint/2010/main" val="25587772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71</a:t>
            </a:fld>
            <a:endParaRPr lang="es-ES" dirty="0"/>
          </a:p>
        </p:txBody>
      </p:sp>
    </p:spTree>
    <p:extLst>
      <p:ext uri="{BB962C8B-B14F-4D97-AF65-F5344CB8AC3E}">
        <p14:creationId xmlns:p14="http://schemas.microsoft.com/office/powerpoint/2010/main" val="3711774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72</a:t>
            </a:fld>
            <a:endParaRPr lang="es-ES" dirty="0"/>
          </a:p>
        </p:txBody>
      </p:sp>
    </p:spTree>
    <p:extLst>
      <p:ext uri="{BB962C8B-B14F-4D97-AF65-F5344CB8AC3E}">
        <p14:creationId xmlns:p14="http://schemas.microsoft.com/office/powerpoint/2010/main" val="21312179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73</a:t>
            </a:fld>
            <a:endParaRPr lang="es-ES" dirty="0"/>
          </a:p>
        </p:txBody>
      </p:sp>
    </p:spTree>
    <p:extLst>
      <p:ext uri="{BB962C8B-B14F-4D97-AF65-F5344CB8AC3E}">
        <p14:creationId xmlns:p14="http://schemas.microsoft.com/office/powerpoint/2010/main" val="3460088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74</a:t>
            </a:fld>
            <a:endParaRPr lang="es-ES" dirty="0"/>
          </a:p>
        </p:txBody>
      </p:sp>
    </p:spTree>
    <p:extLst>
      <p:ext uri="{BB962C8B-B14F-4D97-AF65-F5344CB8AC3E}">
        <p14:creationId xmlns:p14="http://schemas.microsoft.com/office/powerpoint/2010/main" val="35369887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75</a:t>
            </a:fld>
            <a:endParaRPr lang="es-ES" dirty="0"/>
          </a:p>
        </p:txBody>
      </p:sp>
    </p:spTree>
    <p:extLst>
      <p:ext uri="{BB962C8B-B14F-4D97-AF65-F5344CB8AC3E}">
        <p14:creationId xmlns:p14="http://schemas.microsoft.com/office/powerpoint/2010/main" val="8590204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76</a:t>
            </a:fld>
            <a:endParaRPr lang="es-ES" dirty="0"/>
          </a:p>
        </p:txBody>
      </p:sp>
    </p:spTree>
    <p:extLst>
      <p:ext uri="{BB962C8B-B14F-4D97-AF65-F5344CB8AC3E}">
        <p14:creationId xmlns:p14="http://schemas.microsoft.com/office/powerpoint/2010/main" val="5454364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77</a:t>
            </a:fld>
            <a:endParaRPr lang="es-ES" dirty="0"/>
          </a:p>
        </p:txBody>
      </p:sp>
    </p:spTree>
    <p:extLst>
      <p:ext uri="{BB962C8B-B14F-4D97-AF65-F5344CB8AC3E}">
        <p14:creationId xmlns:p14="http://schemas.microsoft.com/office/powerpoint/2010/main" val="292442630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78</a:t>
            </a:fld>
            <a:endParaRPr lang="es-ES" dirty="0"/>
          </a:p>
        </p:txBody>
      </p:sp>
    </p:spTree>
    <p:extLst>
      <p:ext uri="{BB962C8B-B14F-4D97-AF65-F5344CB8AC3E}">
        <p14:creationId xmlns:p14="http://schemas.microsoft.com/office/powerpoint/2010/main" val="6793823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79</a:t>
            </a:fld>
            <a:endParaRPr lang="es-ES" dirty="0"/>
          </a:p>
        </p:txBody>
      </p:sp>
    </p:spTree>
    <p:extLst>
      <p:ext uri="{BB962C8B-B14F-4D97-AF65-F5344CB8AC3E}">
        <p14:creationId xmlns:p14="http://schemas.microsoft.com/office/powerpoint/2010/main" val="30749280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80</a:t>
            </a:fld>
            <a:endParaRPr lang="es-ES" dirty="0"/>
          </a:p>
        </p:txBody>
      </p:sp>
    </p:spTree>
    <p:extLst>
      <p:ext uri="{BB962C8B-B14F-4D97-AF65-F5344CB8AC3E}">
        <p14:creationId xmlns:p14="http://schemas.microsoft.com/office/powerpoint/2010/main" val="7708871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81</a:t>
            </a:fld>
            <a:endParaRPr lang="es-ES" dirty="0"/>
          </a:p>
        </p:txBody>
      </p:sp>
    </p:spTree>
    <p:extLst>
      <p:ext uri="{BB962C8B-B14F-4D97-AF65-F5344CB8AC3E}">
        <p14:creationId xmlns:p14="http://schemas.microsoft.com/office/powerpoint/2010/main" val="33013571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82</a:t>
            </a:fld>
            <a:endParaRPr lang="es-ES" dirty="0"/>
          </a:p>
        </p:txBody>
      </p:sp>
    </p:spTree>
    <p:extLst>
      <p:ext uri="{BB962C8B-B14F-4D97-AF65-F5344CB8AC3E}">
        <p14:creationId xmlns:p14="http://schemas.microsoft.com/office/powerpoint/2010/main" val="4142795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83</a:t>
            </a:fld>
            <a:endParaRPr lang="es-ES" dirty="0"/>
          </a:p>
        </p:txBody>
      </p:sp>
    </p:spTree>
    <p:extLst>
      <p:ext uri="{BB962C8B-B14F-4D97-AF65-F5344CB8AC3E}">
        <p14:creationId xmlns:p14="http://schemas.microsoft.com/office/powerpoint/2010/main" val="36943588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84</a:t>
            </a:fld>
            <a:endParaRPr lang="es-ES" dirty="0"/>
          </a:p>
        </p:txBody>
      </p:sp>
    </p:spTree>
    <p:extLst>
      <p:ext uri="{BB962C8B-B14F-4D97-AF65-F5344CB8AC3E}">
        <p14:creationId xmlns:p14="http://schemas.microsoft.com/office/powerpoint/2010/main" val="293987898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85</a:t>
            </a:fld>
            <a:endParaRPr lang="es-ES" dirty="0"/>
          </a:p>
        </p:txBody>
      </p:sp>
    </p:spTree>
    <p:extLst>
      <p:ext uri="{BB962C8B-B14F-4D97-AF65-F5344CB8AC3E}">
        <p14:creationId xmlns:p14="http://schemas.microsoft.com/office/powerpoint/2010/main" val="1730544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86</a:t>
            </a:fld>
            <a:endParaRPr lang="es-ES" dirty="0"/>
          </a:p>
        </p:txBody>
      </p:sp>
    </p:spTree>
    <p:extLst>
      <p:ext uri="{BB962C8B-B14F-4D97-AF65-F5344CB8AC3E}">
        <p14:creationId xmlns:p14="http://schemas.microsoft.com/office/powerpoint/2010/main" val="144489611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87</a:t>
            </a:fld>
            <a:endParaRPr lang="es-ES" dirty="0"/>
          </a:p>
        </p:txBody>
      </p:sp>
    </p:spTree>
    <p:extLst>
      <p:ext uri="{BB962C8B-B14F-4D97-AF65-F5344CB8AC3E}">
        <p14:creationId xmlns:p14="http://schemas.microsoft.com/office/powerpoint/2010/main" val="28610807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88</a:t>
            </a:fld>
            <a:endParaRPr lang="es-ES" dirty="0"/>
          </a:p>
        </p:txBody>
      </p:sp>
    </p:spTree>
    <p:extLst>
      <p:ext uri="{BB962C8B-B14F-4D97-AF65-F5344CB8AC3E}">
        <p14:creationId xmlns:p14="http://schemas.microsoft.com/office/powerpoint/2010/main" val="398313605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89</a:t>
            </a:fld>
            <a:endParaRPr lang="es-ES" dirty="0"/>
          </a:p>
        </p:txBody>
      </p:sp>
    </p:spTree>
    <p:extLst>
      <p:ext uri="{BB962C8B-B14F-4D97-AF65-F5344CB8AC3E}">
        <p14:creationId xmlns:p14="http://schemas.microsoft.com/office/powerpoint/2010/main" val="32543644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90</a:t>
            </a:fld>
            <a:endParaRPr lang="es-ES" dirty="0"/>
          </a:p>
        </p:txBody>
      </p:sp>
    </p:spTree>
    <p:extLst>
      <p:ext uri="{BB962C8B-B14F-4D97-AF65-F5344CB8AC3E}">
        <p14:creationId xmlns:p14="http://schemas.microsoft.com/office/powerpoint/2010/main" val="12882840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Marqueyssac-Perigord-France</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91</a:t>
            </a:fld>
            <a:endParaRPr lang="es-ES" dirty="0"/>
          </a:p>
        </p:txBody>
      </p:sp>
    </p:spTree>
    <p:extLst>
      <p:ext uri="{BB962C8B-B14F-4D97-AF65-F5344CB8AC3E}">
        <p14:creationId xmlns:p14="http://schemas.microsoft.com/office/powerpoint/2010/main" val="30974126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d´Hautefort.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94</a:t>
            </a:fld>
            <a:endParaRPr lang="es-ES" dirty="0"/>
          </a:p>
        </p:txBody>
      </p:sp>
    </p:spTree>
    <p:extLst>
      <p:ext uri="{BB962C8B-B14F-4D97-AF65-F5344CB8AC3E}">
        <p14:creationId xmlns:p14="http://schemas.microsoft.com/office/powerpoint/2010/main" val="4366860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d´Hautefort.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95</a:t>
            </a:fld>
            <a:endParaRPr lang="es-ES" dirty="0"/>
          </a:p>
        </p:txBody>
      </p:sp>
    </p:spTree>
    <p:extLst>
      <p:ext uri="{BB962C8B-B14F-4D97-AF65-F5344CB8AC3E}">
        <p14:creationId xmlns:p14="http://schemas.microsoft.com/office/powerpoint/2010/main" val="140662174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d´Hautefort.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96</a:t>
            </a:fld>
            <a:endParaRPr lang="es-ES" dirty="0"/>
          </a:p>
        </p:txBody>
      </p:sp>
    </p:spTree>
    <p:extLst>
      <p:ext uri="{BB962C8B-B14F-4D97-AF65-F5344CB8AC3E}">
        <p14:creationId xmlns:p14="http://schemas.microsoft.com/office/powerpoint/2010/main" val="200775158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d´Hautefort.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97</a:t>
            </a:fld>
            <a:endParaRPr lang="es-ES" dirty="0"/>
          </a:p>
        </p:txBody>
      </p:sp>
    </p:spTree>
    <p:extLst>
      <p:ext uri="{BB962C8B-B14F-4D97-AF65-F5344CB8AC3E}">
        <p14:creationId xmlns:p14="http://schemas.microsoft.com/office/powerpoint/2010/main" val="259263301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d´Hautefort.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98</a:t>
            </a:fld>
            <a:endParaRPr lang="es-ES" dirty="0"/>
          </a:p>
        </p:txBody>
      </p:sp>
    </p:spTree>
    <p:extLst>
      <p:ext uri="{BB962C8B-B14F-4D97-AF65-F5344CB8AC3E}">
        <p14:creationId xmlns:p14="http://schemas.microsoft.com/office/powerpoint/2010/main" val="19403931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d´Hautefort.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99</a:t>
            </a:fld>
            <a:endParaRPr lang="es-ES" dirty="0"/>
          </a:p>
        </p:txBody>
      </p:sp>
    </p:spTree>
    <p:extLst>
      <p:ext uri="{BB962C8B-B14F-4D97-AF65-F5344CB8AC3E}">
        <p14:creationId xmlns:p14="http://schemas.microsoft.com/office/powerpoint/2010/main" val="125742992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d´Hautefort.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100</a:t>
            </a:fld>
            <a:endParaRPr lang="es-ES" dirty="0"/>
          </a:p>
        </p:txBody>
      </p:sp>
    </p:spTree>
    <p:extLst>
      <p:ext uri="{BB962C8B-B14F-4D97-AF65-F5344CB8AC3E}">
        <p14:creationId xmlns:p14="http://schemas.microsoft.com/office/powerpoint/2010/main" val="199761071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d´Hautefort.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101</a:t>
            </a:fld>
            <a:endParaRPr lang="es-ES" dirty="0"/>
          </a:p>
        </p:txBody>
      </p:sp>
    </p:spTree>
    <p:extLst>
      <p:ext uri="{BB962C8B-B14F-4D97-AF65-F5344CB8AC3E}">
        <p14:creationId xmlns:p14="http://schemas.microsoft.com/office/powerpoint/2010/main" val="238141115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d´Hautefort.</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102</a:t>
            </a:fld>
            <a:endParaRPr lang="es-ES" dirty="0"/>
          </a:p>
        </p:txBody>
      </p:sp>
    </p:spTree>
    <p:extLst>
      <p:ext uri="{BB962C8B-B14F-4D97-AF65-F5344CB8AC3E}">
        <p14:creationId xmlns:p14="http://schemas.microsoft.com/office/powerpoint/2010/main" val="147265588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Kerdalo</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104</a:t>
            </a:fld>
            <a:endParaRPr lang="es-ES" dirty="0"/>
          </a:p>
        </p:txBody>
      </p:sp>
    </p:spTree>
    <p:extLst>
      <p:ext uri="{BB962C8B-B14F-4D97-AF65-F5344CB8AC3E}">
        <p14:creationId xmlns:p14="http://schemas.microsoft.com/office/powerpoint/2010/main" val="23011071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Kerdalo</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105</a:t>
            </a:fld>
            <a:endParaRPr lang="es-ES" dirty="0"/>
          </a:p>
        </p:txBody>
      </p:sp>
    </p:spTree>
    <p:extLst>
      <p:ext uri="{BB962C8B-B14F-4D97-AF65-F5344CB8AC3E}">
        <p14:creationId xmlns:p14="http://schemas.microsoft.com/office/powerpoint/2010/main" val="405538209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Kerdalo</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106</a:t>
            </a:fld>
            <a:endParaRPr lang="es-ES" dirty="0"/>
          </a:p>
        </p:txBody>
      </p:sp>
    </p:spTree>
    <p:extLst>
      <p:ext uri="{BB962C8B-B14F-4D97-AF65-F5344CB8AC3E}">
        <p14:creationId xmlns:p14="http://schemas.microsoft.com/office/powerpoint/2010/main" val="314864547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Kerdalo</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107</a:t>
            </a:fld>
            <a:endParaRPr lang="es-ES" dirty="0"/>
          </a:p>
        </p:txBody>
      </p:sp>
    </p:spTree>
    <p:extLst>
      <p:ext uri="{BB962C8B-B14F-4D97-AF65-F5344CB8AC3E}">
        <p14:creationId xmlns:p14="http://schemas.microsoft.com/office/powerpoint/2010/main" val="286890560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Kerdalo</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108</a:t>
            </a:fld>
            <a:endParaRPr lang="es-ES" dirty="0"/>
          </a:p>
        </p:txBody>
      </p:sp>
    </p:spTree>
    <p:extLst>
      <p:ext uri="{BB962C8B-B14F-4D97-AF65-F5344CB8AC3E}">
        <p14:creationId xmlns:p14="http://schemas.microsoft.com/office/powerpoint/2010/main" val="29732496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Kerdalo</a:t>
            </a:r>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109</a:t>
            </a:fld>
            <a:endParaRPr lang="es-ES" dirty="0"/>
          </a:p>
        </p:txBody>
      </p:sp>
    </p:spTree>
    <p:extLst>
      <p:ext uri="{BB962C8B-B14F-4D97-AF65-F5344CB8AC3E}">
        <p14:creationId xmlns:p14="http://schemas.microsoft.com/office/powerpoint/2010/main" val="34487798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110</a:t>
            </a:fld>
            <a:endParaRPr lang="es-ES" dirty="0"/>
          </a:p>
        </p:txBody>
      </p:sp>
    </p:spTree>
    <p:extLst>
      <p:ext uri="{BB962C8B-B14F-4D97-AF65-F5344CB8AC3E}">
        <p14:creationId xmlns:p14="http://schemas.microsoft.com/office/powerpoint/2010/main" val="275647039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112</a:t>
            </a:fld>
            <a:endParaRPr lang="es-ES" dirty="0"/>
          </a:p>
        </p:txBody>
      </p:sp>
    </p:spTree>
    <p:extLst>
      <p:ext uri="{BB962C8B-B14F-4D97-AF65-F5344CB8AC3E}">
        <p14:creationId xmlns:p14="http://schemas.microsoft.com/office/powerpoint/2010/main" val="287422391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113</a:t>
            </a:fld>
            <a:endParaRPr lang="es-ES" dirty="0"/>
          </a:p>
        </p:txBody>
      </p:sp>
    </p:spTree>
    <p:extLst>
      <p:ext uri="{BB962C8B-B14F-4D97-AF65-F5344CB8AC3E}">
        <p14:creationId xmlns:p14="http://schemas.microsoft.com/office/powerpoint/2010/main" val="363624388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114</a:t>
            </a:fld>
            <a:endParaRPr lang="es-ES" dirty="0"/>
          </a:p>
        </p:txBody>
      </p:sp>
    </p:spTree>
    <p:extLst>
      <p:ext uri="{BB962C8B-B14F-4D97-AF65-F5344CB8AC3E}">
        <p14:creationId xmlns:p14="http://schemas.microsoft.com/office/powerpoint/2010/main" val="63489075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115</a:t>
            </a:fld>
            <a:endParaRPr lang="es-ES" dirty="0"/>
          </a:p>
        </p:txBody>
      </p:sp>
    </p:spTree>
    <p:extLst>
      <p:ext uri="{BB962C8B-B14F-4D97-AF65-F5344CB8AC3E}">
        <p14:creationId xmlns:p14="http://schemas.microsoft.com/office/powerpoint/2010/main" val="239712582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116</a:t>
            </a:fld>
            <a:endParaRPr lang="es-ES" dirty="0"/>
          </a:p>
        </p:txBody>
      </p:sp>
    </p:spTree>
    <p:extLst>
      <p:ext uri="{BB962C8B-B14F-4D97-AF65-F5344CB8AC3E}">
        <p14:creationId xmlns:p14="http://schemas.microsoft.com/office/powerpoint/2010/main" val="30164403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117</a:t>
            </a:fld>
            <a:endParaRPr lang="es-ES" dirty="0"/>
          </a:p>
        </p:txBody>
      </p:sp>
    </p:spTree>
    <p:extLst>
      <p:ext uri="{BB962C8B-B14F-4D97-AF65-F5344CB8AC3E}">
        <p14:creationId xmlns:p14="http://schemas.microsoft.com/office/powerpoint/2010/main" val="179457046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118</a:t>
            </a:fld>
            <a:endParaRPr lang="es-ES" dirty="0"/>
          </a:p>
        </p:txBody>
      </p:sp>
    </p:spTree>
    <p:extLst>
      <p:ext uri="{BB962C8B-B14F-4D97-AF65-F5344CB8AC3E}">
        <p14:creationId xmlns:p14="http://schemas.microsoft.com/office/powerpoint/2010/main" val="131954242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119</a:t>
            </a:fld>
            <a:endParaRPr lang="es-ES" dirty="0"/>
          </a:p>
        </p:txBody>
      </p:sp>
    </p:spTree>
    <p:extLst>
      <p:ext uri="{BB962C8B-B14F-4D97-AF65-F5344CB8AC3E}">
        <p14:creationId xmlns:p14="http://schemas.microsoft.com/office/powerpoint/2010/main" val="96355188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120</a:t>
            </a:fld>
            <a:endParaRPr lang="es-ES" dirty="0"/>
          </a:p>
        </p:txBody>
      </p:sp>
    </p:spTree>
    <p:extLst>
      <p:ext uri="{BB962C8B-B14F-4D97-AF65-F5344CB8AC3E}">
        <p14:creationId xmlns:p14="http://schemas.microsoft.com/office/powerpoint/2010/main" val="194527882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121</a:t>
            </a:fld>
            <a:endParaRPr lang="es-ES" dirty="0"/>
          </a:p>
        </p:txBody>
      </p:sp>
    </p:spTree>
    <p:extLst>
      <p:ext uri="{BB962C8B-B14F-4D97-AF65-F5344CB8AC3E}">
        <p14:creationId xmlns:p14="http://schemas.microsoft.com/office/powerpoint/2010/main" val="373718988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122</a:t>
            </a:fld>
            <a:endParaRPr lang="es-ES" dirty="0"/>
          </a:p>
        </p:txBody>
      </p:sp>
    </p:spTree>
    <p:extLst>
      <p:ext uri="{BB962C8B-B14F-4D97-AF65-F5344CB8AC3E}">
        <p14:creationId xmlns:p14="http://schemas.microsoft.com/office/powerpoint/2010/main" val="413154115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123</a:t>
            </a:fld>
            <a:endParaRPr lang="es-ES" dirty="0"/>
          </a:p>
        </p:txBody>
      </p:sp>
    </p:spTree>
    <p:extLst>
      <p:ext uri="{BB962C8B-B14F-4D97-AF65-F5344CB8AC3E}">
        <p14:creationId xmlns:p14="http://schemas.microsoft.com/office/powerpoint/2010/main" val="327300997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124</a:t>
            </a:fld>
            <a:endParaRPr lang="es-ES" dirty="0"/>
          </a:p>
        </p:txBody>
      </p:sp>
    </p:spTree>
    <p:extLst>
      <p:ext uri="{BB962C8B-B14F-4D97-AF65-F5344CB8AC3E}">
        <p14:creationId xmlns:p14="http://schemas.microsoft.com/office/powerpoint/2010/main" val="28415586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125</a:t>
            </a:fld>
            <a:endParaRPr lang="es-ES" dirty="0"/>
          </a:p>
        </p:txBody>
      </p:sp>
    </p:spTree>
    <p:extLst>
      <p:ext uri="{BB962C8B-B14F-4D97-AF65-F5344CB8AC3E}">
        <p14:creationId xmlns:p14="http://schemas.microsoft.com/office/powerpoint/2010/main" val="225972215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126</a:t>
            </a:fld>
            <a:endParaRPr lang="es-ES" dirty="0"/>
          </a:p>
        </p:txBody>
      </p:sp>
    </p:spTree>
    <p:extLst>
      <p:ext uri="{BB962C8B-B14F-4D97-AF65-F5344CB8AC3E}">
        <p14:creationId xmlns:p14="http://schemas.microsoft.com/office/powerpoint/2010/main" val="82526373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127</a:t>
            </a:fld>
            <a:endParaRPr lang="es-ES" dirty="0"/>
          </a:p>
        </p:txBody>
      </p:sp>
    </p:spTree>
    <p:extLst>
      <p:ext uri="{BB962C8B-B14F-4D97-AF65-F5344CB8AC3E}">
        <p14:creationId xmlns:p14="http://schemas.microsoft.com/office/powerpoint/2010/main" val="407181970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128</a:t>
            </a:fld>
            <a:endParaRPr lang="es-ES" dirty="0"/>
          </a:p>
        </p:txBody>
      </p:sp>
    </p:spTree>
    <p:extLst>
      <p:ext uri="{BB962C8B-B14F-4D97-AF65-F5344CB8AC3E}">
        <p14:creationId xmlns:p14="http://schemas.microsoft.com/office/powerpoint/2010/main" val="256904415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129</a:t>
            </a:fld>
            <a:endParaRPr lang="es-ES" dirty="0"/>
          </a:p>
        </p:txBody>
      </p:sp>
    </p:spTree>
    <p:extLst>
      <p:ext uri="{BB962C8B-B14F-4D97-AF65-F5344CB8AC3E}">
        <p14:creationId xmlns:p14="http://schemas.microsoft.com/office/powerpoint/2010/main" val="52316367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130</a:t>
            </a:fld>
            <a:endParaRPr lang="es-ES" dirty="0"/>
          </a:p>
        </p:txBody>
      </p:sp>
    </p:spTree>
    <p:extLst>
      <p:ext uri="{BB962C8B-B14F-4D97-AF65-F5344CB8AC3E}">
        <p14:creationId xmlns:p14="http://schemas.microsoft.com/office/powerpoint/2010/main" val="87840971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131</a:t>
            </a:fld>
            <a:endParaRPr lang="es-ES" dirty="0"/>
          </a:p>
        </p:txBody>
      </p:sp>
    </p:spTree>
    <p:extLst>
      <p:ext uri="{BB962C8B-B14F-4D97-AF65-F5344CB8AC3E}">
        <p14:creationId xmlns:p14="http://schemas.microsoft.com/office/powerpoint/2010/main" val="246580622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Jardins de Kerdalo.-Launay house</a:t>
            </a:r>
          </a:p>
          <a:p>
            <a:endParaRPr lang="es-ES" dirty="0"/>
          </a:p>
        </p:txBody>
      </p:sp>
      <p:sp>
        <p:nvSpPr>
          <p:cNvPr id="4" name="3 Marcador de número de diapositiva"/>
          <p:cNvSpPr>
            <a:spLocks noGrp="1"/>
          </p:cNvSpPr>
          <p:nvPr>
            <p:ph type="sldNum" sz="quarter" idx="10"/>
          </p:nvPr>
        </p:nvSpPr>
        <p:spPr/>
        <p:txBody>
          <a:bodyPr/>
          <a:lstStyle/>
          <a:p>
            <a:fld id="{4C68742B-D2C9-43F4-A018-5532D123E11F}" type="slidenum">
              <a:rPr lang="es-ES" smtClean="0"/>
              <a:t>132</a:t>
            </a:fld>
            <a:endParaRPr lang="es-ES" dirty="0"/>
          </a:p>
        </p:txBody>
      </p:sp>
    </p:spTree>
    <p:extLst>
      <p:ext uri="{BB962C8B-B14F-4D97-AF65-F5344CB8AC3E}">
        <p14:creationId xmlns:p14="http://schemas.microsoft.com/office/powerpoint/2010/main" val="1092965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upload.wikimedia.org/wikipedia/commons/b/bf/868_VER7006.jpg"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upload.wikimedia.org/wikipedia/commons/a/af/Villa_Ephrussi_de_Rothschild_BW_2011-06-10_11-24-41.JPG"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upload.wikimedia.org/wikipedia/commons/b/b8/884_VER9010.JPG" TargetMode="Externa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upload.wikimedia.org/wikipedia/commons/1/10/Villa_Ephrussi_de_Rothschild_BW_2011-06-10_10-52-12.jpg"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upload.wikimedia.org/wikipedia/commons/5/5d/Villa_Ephrussi_de_Rothschild_16.jpg"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54.jpg"/><Relationship Id="rId4" Type="http://schemas.openxmlformats.org/officeDocument/2006/relationships/image" Target="../media/image53.jpg"/></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88.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944216"/>
          </a:xfrm>
        </p:spPr>
        <p:txBody>
          <a:bodyPr>
            <a:noAutofit/>
          </a:bodyPr>
          <a:lstStyle/>
          <a:p>
            <a:r>
              <a:rPr lang="es-ES" sz="3600" dirty="0"/>
              <a:t>EUROPA.-LA VUELTA AL MUNDO EN 885 JARDINES.-K.-Francia</a:t>
            </a:r>
          </a:p>
        </p:txBody>
      </p:sp>
      <p:sp>
        <p:nvSpPr>
          <p:cNvPr id="3" name="2 Subtítulo"/>
          <p:cNvSpPr>
            <a:spLocks noGrp="1"/>
          </p:cNvSpPr>
          <p:nvPr>
            <p:ph type="subTitle" idx="1"/>
          </p:nvPr>
        </p:nvSpPr>
        <p:spPr>
          <a:xfrm>
            <a:off x="2699792" y="5003322"/>
            <a:ext cx="5758408" cy="1371600"/>
          </a:xfrm>
        </p:spPr>
        <p:txBody>
          <a:bodyPr>
            <a:normAutofit/>
          </a:bodyPr>
          <a:lstStyle/>
          <a:p>
            <a:r>
              <a:rPr lang="es-ES" dirty="0"/>
              <a:t>Selección de textos y fotografías por</a:t>
            </a:r>
          </a:p>
          <a:p>
            <a:r>
              <a:rPr lang="es-ES" sz="2800" dirty="0"/>
              <a:t>JOSE ELIAS BONELLS</a:t>
            </a:r>
          </a:p>
          <a:p>
            <a:r>
              <a:rPr lang="es-ES" sz="2800" dirty="0"/>
              <a:t> </a:t>
            </a:r>
            <a:r>
              <a:rPr lang="fr-FR" sz="2800" dirty="0"/>
              <a:t> </a:t>
            </a:r>
            <a:endParaRPr lang="es-ES" sz="2800" dirty="0"/>
          </a:p>
        </p:txBody>
      </p:sp>
    </p:spTree>
    <p:extLst>
      <p:ext uri="{BB962C8B-B14F-4D97-AF65-F5344CB8AC3E}">
        <p14:creationId xmlns:p14="http://schemas.microsoft.com/office/powerpoint/2010/main" val="2710249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Toulouse.—Jardin japonés</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Ideal para evadirse, este jardín situado a dos pasos de la ciudad administrativa y del centro de congresos Pierre Baudis, sorprende por su exotismo. Paraíso para los enamorados, el entorno es propicio a la meditación y al descanso. El pabellón de té y las plantas orientales le sumergen en el corazón del País del Sol Naciente. </a:t>
            </a:r>
          </a:p>
          <a:p>
            <a:r>
              <a:rPr lang="es-ES" dirty="0"/>
              <a:t>El jardín japonés de Toulouse es la síntesis de los jardines japoneses existentes y más especialmente los de Kyoto, construidos entre los siglos XIV y XVI, época Muromachi y Edo. </a:t>
            </a:r>
          </a:p>
        </p:txBody>
      </p:sp>
    </p:spTree>
    <p:extLst>
      <p:ext uri="{BB962C8B-B14F-4D97-AF65-F5344CB8AC3E}">
        <p14:creationId xmlns:p14="http://schemas.microsoft.com/office/powerpoint/2010/main" val="498817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Todos los elementos de base del jardín japonés están presentes: una escenificación del mundo mineral, del mundo vegetal y del mundo acuático</a:t>
            </a:r>
          </a:p>
          <a:p>
            <a:endParaRPr lang="es-ES" dirty="0"/>
          </a:p>
        </p:txBody>
      </p:sp>
    </p:spTree>
    <p:extLst>
      <p:ext uri="{BB962C8B-B14F-4D97-AF65-F5344CB8AC3E}">
        <p14:creationId xmlns:p14="http://schemas.microsoft.com/office/powerpoint/2010/main" val="610953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40335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8871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766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6181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8383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1649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9350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5417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1971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274865" cy="3140967"/>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74865" y="-1"/>
            <a:ext cx="4869135" cy="314096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140968"/>
            <a:ext cx="4274865" cy="371703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74866" y="3140968"/>
            <a:ext cx="4869134" cy="3717032"/>
          </a:xfrm>
          <a:prstGeom prst="rect">
            <a:avLst/>
          </a:prstGeom>
        </p:spPr>
      </p:pic>
    </p:spTree>
    <p:extLst>
      <p:ext uri="{BB962C8B-B14F-4D97-AF65-F5344CB8AC3E}">
        <p14:creationId xmlns:p14="http://schemas.microsoft.com/office/powerpoint/2010/main" val="1197449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6415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89" y="0"/>
            <a:ext cx="9113621" cy="6858000"/>
          </a:xfrm>
          <a:prstGeom prst="rect">
            <a:avLst/>
          </a:prstGeom>
        </p:spPr>
      </p:pic>
    </p:spTree>
    <p:extLst>
      <p:ext uri="{BB962C8B-B14F-4D97-AF65-F5344CB8AC3E}">
        <p14:creationId xmlns:p14="http://schemas.microsoft.com/office/powerpoint/2010/main" val="1894849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918" t="3092" r="1743" b="8967"/>
          <a:stretch/>
        </p:blipFill>
        <p:spPr>
          <a:xfrm>
            <a:off x="0" y="0"/>
            <a:ext cx="9144000" cy="6857999"/>
          </a:xfrm>
          <a:prstGeom prst="rect">
            <a:avLst/>
          </a:prstGeom>
        </p:spPr>
      </p:pic>
    </p:spTree>
    <p:extLst>
      <p:ext uri="{BB962C8B-B14F-4D97-AF65-F5344CB8AC3E}">
        <p14:creationId xmlns:p14="http://schemas.microsoft.com/office/powerpoint/2010/main" val="3242434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184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1660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7804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Ephrussi in Saint-Jean-Cap-Ferrat.</a:t>
            </a:r>
          </a:p>
        </p:txBody>
      </p:sp>
      <p:sp>
        <p:nvSpPr>
          <p:cNvPr id="3" name="2 Marcador de contenido"/>
          <p:cNvSpPr>
            <a:spLocks noGrp="1"/>
          </p:cNvSpPr>
          <p:nvPr>
            <p:ph sz="quarter" idx="1"/>
          </p:nvPr>
        </p:nvSpPr>
        <p:spPr/>
        <p:txBody>
          <a:bodyPr>
            <a:normAutofit/>
          </a:bodyPr>
          <a:lstStyle/>
          <a:p>
            <a:r>
              <a:rPr lang="es-ES" dirty="0"/>
              <a:t>Villa Ephrussi de Rothschild es una francesa costera villa situada en Saint-Jean-Cap-Ferrat en la Riviera francesa . </a:t>
            </a:r>
          </a:p>
          <a:p>
            <a:r>
              <a:rPr lang="es-ES" dirty="0"/>
              <a:t>La villa fue diseñada por el francés arquitecto Aaron Mesías , y construido entre 1905 y 1912 por Béatrice baronesa de Rothschild (1864-1934). </a:t>
            </a:r>
          </a:p>
          <a:p>
            <a:r>
              <a:rPr lang="es-ES" dirty="0"/>
              <a:t>Un miembro de la t familia de banqueros Rothschild y la esposa del banquero Barón Maurice de Ephrussi , Béatrice de Rothschild construyó su casa de color rosa sobre un promontorio en el istmo de Cap Ferrat con vistas al mar Mediterráneo. . </a:t>
            </a:r>
          </a:p>
        </p:txBody>
      </p:sp>
    </p:spTree>
    <p:extLst>
      <p:ext uri="{BB962C8B-B14F-4D97-AF65-F5344CB8AC3E}">
        <p14:creationId xmlns:p14="http://schemas.microsoft.com/office/powerpoint/2010/main" val="183287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La baronesa llena la mansión con muebles antiguos , viejos maestros pinturas, esculturas , objetos de arte, y reunió una extensa colección de raros porcelana . Los jardines están clasificados por el Ministerio de Cultura de Francia como uno de los jardines más notables de Francia . </a:t>
            </a:r>
          </a:p>
          <a:p>
            <a:r>
              <a:rPr lang="es-ES" dirty="0"/>
              <a:t>A su muerte en 1934, la baronesa donó la propiedad y sus colecciones a la Académie des Beaux Arts división del Instituto de Francia y ahora está abierto al público. </a:t>
            </a:r>
          </a:p>
          <a:p>
            <a:r>
              <a:rPr lang="es-ES" dirty="0"/>
              <a:t>La villa está rodeada por nueve jardines, cada uno en un tema diferente: Florencia, español, jardín a la francesa , exótico, un jardín de piedra, un jardín japonés , un jardín de rosas, provenzal y un jardín de Sèvres. </a:t>
            </a:r>
          </a:p>
        </p:txBody>
      </p:sp>
    </p:spTree>
    <p:extLst>
      <p:ext uri="{BB962C8B-B14F-4D97-AF65-F5344CB8AC3E}">
        <p14:creationId xmlns:p14="http://schemas.microsoft.com/office/powerpoint/2010/main" val="13049405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Ellos fueron creados entre 1905 y 1912 bajo la dirección del arquitecto paisajista Achille Duchêne.</a:t>
            </a:r>
          </a:p>
          <a:p>
            <a:r>
              <a:rPr lang="es-ES" dirty="0"/>
              <a:t> El jardín fue concebido en la forma de un barco, que se ve desde el balcón de la casa, que era como el puente de un buque, con el mar visible en todos los lados. </a:t>
            </a:r>
          </a:p>
          <a:p>
            <a:r>
              <a:rPr lang="es-ES" dirty="0"/>
              <a:t>Fue inspirado por viaje que hizo en el revestimiento Île de France, y la villa se le dio ese nombre. Los treinta jardineros que mantienen el jardín estaban vestidos de marineros, con boinas rojas con pompones.</a:t>
            </a:r>
          </a:p>
          <a:p>
            <a:r>
              <a:rPr lang="es-ES" dirty="0"/>
              <a:t>El jardín a la francesa es el jardín más grande y ocupa el área detrás de la villa. Al lado de la casa hay una terraza con un jardín francés formal y jardines ornamentales</a:t>
            </a:r>
          </a:p>
        </p:txBody>
      </p:sp>
    </p:spTree>
    <p:extLst>
      <p:ext uri="{BB962C8B-B14F-4D97-AF65-F5344CB8AC3E}">
        <p14:creationId xmlns:p14="http://schemas.microsoft.com/office/powerpoint/2010/main" val="428158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Más allá de la terraza es un parque con palmeras y una larga cuenca, adornado con fuentes, estatuas y estanques con nenúfares y otras plantas acuáticas.</a:t>
            </a:r>
          </a:p>
          <a:p>
            <a:r>
              <a:rPr lang="es-ES" dirty="0"/>
              <a:t> En el otro extremo del parque se encuentra una colina cubierta de árboles de ciprés, rodea un jardín réplica del templo del amor en el Gran Trianon del palacio. </a:t>
            </a:r>
          </a:p>
          <a:p>
            <a:r>
              <a:rPr lang="es-ES" dirty="0"/>
              <a:t>La pendiente abajo templo tiene una cascada de agua en la forma de una escalera, que se alimenta en la gran cuenca. </a:t>
            </a:r>
          </a:p>
          <a:p>
            <a:r>
              <a:rPr lang="es-ES" dirty="0"/>
              <a:t>Una escalera desde el jardín a la francesa desciende al círculo de los jardines en la planta baja.</a:t>
            </a:r>
          </a:p>
          <a:p>
            <a:r>
              <a:rPr lang="es-ES" dirty="0"/>
              <a:t> El jardín español cuenta con un patio a la sombra y una fuente, con plantas aromáticas, catalán ánforas, y un gallo-roman banco. </a:t>
            </a:r>
          </a:p>
        </p:txBody>
      </p:sp>
    </p:spTree>
    <p:extLst>
      <p:ext uri="{BB962C8B-B14F-4D97-AF65-F5344CB8AC3E}">
        <p14:creationId xmlns:p14="http://schemas.microsoft.com/office/powerpoint/2010/main" val="523065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El jardín de Florencia, frente a la rade de Villefranche, tiene una gran escalinata, una gruta artificial, y un efebo de mármol. </a:t>
            </a:r>
          </a:p>
          <a:p>
            <a:r>
              <a:rPr lang="es-ES" dirty="0"/>
              <a:t>Más allá del jardín florentino, es el lapidario o jardín de piedra, con una variedad de gárgolas, columnas y otros elementos arquitectónicos de los edificios antiguos y medievales. el jardín japonés tiene un pabellón de madera, un puente, y linternas.</a:t>
            </a:r>
          </a:p>
          <a:p>
            <a:r>
              <a:rPr lang="es-ES" dirty="0"/>
              <a:t>El jardín cuenta con exóticos cactus gigantes y otras plantas poco comunes. Un jardín de rosas con una estatua rodeada de columnas linda con ella, con la rosa, el color favorito de su titular, el color predominante. En el lado este de la casa es un jardín de plantas nativas de la Provenza y un jardín con adornos de porcelana de Sevres. </a:t>
            </a:r>
          </a:p>
          <a:p>
            <a:r>
              <a:rPr lang="es-ES" dirty="0"/>
              <a:t>La villa fue registrado como monumento histórico en 1996. </a:t>
            </a:r>
          </a:p>
          <a:p>
            <a:endParaRPr lang="es-ES" dirty="0"/>
          </a:p>
          <a:p>
            <a:endParaRPr lang="es-ES" dirty="0"/>
          </a:p>
        </p:txBody>
      </p:sp>
    </p:spTree>
    <p:extLst>
      <p:ext uri="{BB962C8B-B14F-4D97-AF65-F5344CB8AC3E}">
        <p14:creationId xmlns:p14="http://schemas.microsoft.com/office/powerpoint/2010/main" val="3862735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Cada año, la Villa Ephrussi de Rothschild pone en el Día de los Pintores en junio. La Villa abre sus puertas a los artistas que quieren encontrar su inspiración y practicar su arte en uno de los nueve jardines del lugar. </a:t>
            </a:r>
          </a:p>
          <a:p>
            <a:r>
              <a:rPr lang="es-ES" dirty="0"/>
              <a:t>La villa es también la ubicación del verano anual festival de ópera, Azuriales Opera . </a:t>
            </a:r>
          </a:p>
          <a:p>
            <a:endParaRPr lang="es-ES" dirty="0"/>
          </a:p>
        </p:txBody>
      </p:sp>
    </p:spTree>
    <p:extLst>
      <p:ext uri="{BB962C8B-B14F-4D97-AF65-F5344CB8AC3E}">
        <p14:creationId xmlns:p14="http://schemas.microsoft.com/office/powerpoint/2010/main" val="3708292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rchivo: 868 VER700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7557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882" t="3886" r="2706" b="4401"/>
          <a:stretch/>
        </p:blipFill>
        <p:spPr>
          <a:xfrm>
            <a:off x="0" y="0"/>
            <a:ext cx="9144000" cy="6858000"/>
          </a:xfrm>
          <a:prstGeom prst="rect">
            <a:avLst/>
          </a:prstGeom>
        </p:spPr>
      </p:pic>
    </p:spTree>
    <p:extLst>
      <p:ext uri="{BB962C8B-B14F-4D97-AF65-F5344CB8AC3E}">
        <p14:creationId xmlns:p14="http://schemas.microsoft.com/office/powerpoint/2010/main" val="39097516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9"/>
            <a:ext cx="9144000" cy="6854342"/>
          </a:xfrm>
          <a:prstGeom prst="rect">
            <a:avLst/>
          </a:prstGeom>
        </p:spPr>
      </p:pic>
    </p:spTree>
    <p:extLst>
      <p:ext uri="{BB962C8B-B14F-4D97-AF65-F5344CB8AC3E}">
        <p14:creationId xmlns:p14="http://schemas.microsoft.com/office/powerpoint/2010/main" val="22291825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7892140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098442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375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97021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21953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20543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2611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Villa Ephrussi de Rothschild BW 2011-06-10 11-24-4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2"/>
            <a:ext cx="9144000" cy="7056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276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76760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430798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5521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5779811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77965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15" y="-3031"/>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1" y="0"/>
            <a:ext cx="4653553" cy="6858000"/>
          </a:xfrm>
          <a:prstGeom prst="rect">
            <a:avLst/>
          </a:prstGeom>
        </p:spPr>
      </p:pic>
    </p:spTree>
    <p:extLst>
      <p:ext uri="{BB962C8B-B14F-4D97-AF65-F5344CB8AC3E}">
        <p14:creationId xmlns:p14="http://schemas.microsoft.com/office/powerpoint/2010/main" val="7619827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884 VER901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12581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Villa Ephrussi de Rothschild BW 2011-06-10 10-52-1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2654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Villa Ephrussi de Rothschild 1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3519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61323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87459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43129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53753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29703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585463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15308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166" t="6878" r="4834" b="11362"/>
          <a:stretch/>
        </p:blipFill>
        <p:spPr>
          <a:xfrm>
            <a:off x="0" y="0"/>
            <a:ext cx="9143999" cy="6858000"/>
          </a:xfrm>
          <a:prstGeom prst="rect">
            <a:avLst/>
          </a:prstGeom>
        </p:spPr>
      </p:pic>
    </p:spTree>
    <p:extLst>
      <p:ext uri="{BB962C8B-B14F-4D97-AF65-F5344CB8AC3E}">
        <p14:creationId xmlns:p14="http://schemas.microsoft.com/office/powerpoint/2010/main" val="26561936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27"/>
          <a:stretch/>
        </p:blipFill>
        <p:spPr>
          <a:xfrm>
            <a:off x="0" y="0"/>
            <a:ext cx="9144000" cy="6858000"/>
          </a:xfrm>
          <a:prstGeom prst="rect">
            <a:avLst/>
          </a:prstGeom>
        </p:spPr>
      </p:pic>
    </p:spTree>
    <p:extLst>
      <p:ext uri="{BB962C8B-B14F-4D97-AF65-F5344CB8AC3E}">
        <p14:creationId xmlns:p14="http://schemas.microsoft.com/office/powerpoint/2010/main" val="36766488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1345616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120"/>
            <a:ext cx="9144000" cy="391093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33056"/>
            <a:ext cx="4860032" cy="292494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2" y="3933056"/>
            <a:ext cx="4283968" cy="2924943"/>
          </a:xfrm>
          <a:prstGeom prst="rect">
            <a:avLst/>
          </a:prstGeom>
        </p:spPr>
      </p:pic>
    </p:spTree>
    <p:extLst>
      <p:ext uri="{BB962C8B-B14F-4D97-AF65-F5344CB8AC3E}">
        <p14:creationId xmlns:p14="http://schemas.microsoft.com/office/powerpoint/2010/main" val="2680728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64814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59823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18414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15105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39635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259757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Marqueyssac-Perigord-France</a:t>
            </a:r>
          </a:p>
        </p:txBody>
      </p:sp>
      <p:sp>
        <p:nvSpPr>
          <p:cNvPr id="3" name="2 Marcador de contenido"/>
          <p:cNvSpPr>
            <a:spLocks noGrp="1"/>
          </p:cNvSpPr>
          <p:nvPr>
            <p:ph sz="quarter" idx="1"/>
          </p:nvPr>
        </p:nvSpPr>
        <p:spPr/>
        <p:txBody>
          <a:bodyPr>
            <a:normAutofit lnSpcReduction="10000"/>
          </a:bodyPr>
          <a:lstStyle/>
          <a:p>
            <a:r>
              <a:rPr lang="es-ES" dirty="0"/>
              <a:t>Cómodamente ubicado entre las colinas de Perigord son los Jardines de Marqueyssac . </a:t>
            </a:r>
          </a:p>
          <a:p>
            <a:r>
              <a:rPr lang="es-ES" dirty="0"/>
              <a:t>Los jardines fueron plantados en 1861 por Julien De Cerval. De Cerval fue un jardinero maníaco que dio los últimos treinta años de su vida para construir Marqueyssac. </a:t>
            </a:r>
          </a:p>
          <a:p>
            <a:r>
              <a:rPr lang="es-ES" dirty="0"/>
              <a:t>Los bojes fueron elegidos como una planta clave del jardín debido a su plenitud, la textura robusta, y el color verde radiante. Todos los caminos en el jardín fue puesto allí con la intención aguda, lo que parece accidental y caprichoso, era en realidad cuidadosamente pensado. </a:t>
            </a:r>
          </a:p>
        </p:txBody>
      </p:sp>
    </p:spTree>
    <p:extLst>
      <p:ext uri="{BB962C8B-B14F-4D97-AF65-F5344CB8AC3E}">
        <p14:creationId xmlns:p14="http://schemas.microsoft.com/office/powerpoint/2010/main" val="5492038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De Cerval, y los cuidadores jardines después, quería crear una experiencia romántica para los visitantes del jardín donde se perdería dentro de los senderos y disfrutar de las formas orgánicas de las plantas. </a:t>
            </a:r>
          </a:p>
          <a:p>
            <a:r>
              <a:rPr lang="es-ES" dirty="0"/>
              <a:t>En los últimos años los jardines y castillos cercanos pasó bajo una renovación completa para restaurar De Cervals sueño temprano del jardín y llevar a la gente de todo el mundo para presenciarlo. </a:t>
            </a:r>
          </a:p>
          <a:p>
            <a:endParaRPr lang="es-ES" dirty="0"/>
          </a:p>
        </p:txBody>
      </p:sp>
    </p:spTree>
    <p:extLst>
      <p:ext uri="{BB962C8B-B14F-4D97-AF65-F5344CB8AC3E}">
        <p14:creationId xmlns:p14="http://schemas.microsoft.com/office/powerpoint/2010/main" val="5617809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369076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18922993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95720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26923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86085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49814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274159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638890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571688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51951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53637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41357496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7"/>
          </a:xfrm>
          <a:prstGeom prst="rect">
            <a:avLst/>
          </a:prstGeom>
        </p:spPr>
      </p:pic>
    </p:spTree>
    <p:extLst>
      <p:ext uri="{BB962C8B-B14F-4D97-AF65-F5344CB8AC3E}">
        <p14:creationId xmlns:p14="http://schemas.microsoft.com/office/powerpoint/2010/main" val="1404588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3342"/>
          <a:stretch/>
        </p:blipFill>
        <p:spPr>
          <a:xfrm>
            <a:off x="-108520" y="0"/>
            <a:ext cx="9252520" cy="6858000"/>
          </a:xfrm>
          <a:prstGeom prst="rect">
            <a:avLst/>
          </a:prstGeom>
        </p:spPr>
      </p:pic>
    </p:spTree>
    <p:extLst>
      <p:ext uri="{BB962C8B-B14F-4D97-AF65-F5344CB8AC3E}">
        <p14:creationId xmlns:p14="http://schemas.microsoft.com/office/powerpoint/2010/main" val="22942221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083" b="1373"/>
          <a:stretch/>
        </p:blipFill>
        <p:spPr>
          <a:xfrm>
            <a:off x="0" y="0"/>
            <a:ext cx="9144000" cy="6858000"/>
          </a:xfrm>
          <a:prstGeom prst="rect">
            <a:avLst/>
          </a:prstGeom>
        </p:spPr>
      </p:pic>
    </p:spTree>
    <p:extLst>
      <p:ext uri="{BB962C8B-B14F-4D97-AF65-F5344CB8AC3E}">
        <p14:creationId xmlns:p14="http://schemas.microsoft.com/office/powerpoint/2010/main" val="12425788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752471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30940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07319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70" y="0"/>
            <a:ext cx="9123829" cy="6858000"/>
          </a:xfrm>
          <a:prstGeom prst="rect">
            <a:avLst/>
          </a:prstGeom>
        </p:spPr>
      </p:pic>
    </p:spTree>
    <p:extLst>
      <p:ext uri="{BB962C8B-B14F-4D97-AF65-F5344CB8AC3E}">
        <p14:creationId xmlns:p14="http://schemas.microsoft.com/office/powerpoint/2010/main" val="12570647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500" t="4224" r="2353" b="4856"/>
          <a:stretch/>
        </p:blipFill>
        <p:spPr>
          <a:xfrm>
            <a:off x="0" y="0"/>
            <a:ext cx="9130553" cy="6858000"/>
          </a:xfrm>
          <a:prstGeom prst="rect">
            <a:avLst/>
          </a:prstGeom>
        </p:spPr>
      </p:pic>
    </p:spTree>
    <p:extLst>
      <p:ext uri="{BB962C8B-B14F-4D97-AF65-F5344CB8AC3E}">
        <p14:creationId xmlns:p14="http://schemas.microsoft.com/office/powerpoint/2010/main" val="16753541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83706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78635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55737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039336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37236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25163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810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7500"/>
          <a:stretch/>
        </p:blipFill>
        <p:spPr>
          <a:xfrm>
            <a:off x="0" y="3810000"/>
            <a:ext cx="9324528" cy="3048000"/>
          </a:xfrm>
          <a:prstGeom prst="rect">
            <a:avLst/>
          </a:prstGeom>
        </p:spPr>
      </p:pic>
    </p:spTree>
    <p:extLst>
      <p:ext uri="{BB962C8B-B14F-4D97-AF65-F5344CB8AC3E}">
        <p14:creationId xmlns:p14="http://schemas.microsoft.com/office/powerpoint/2010/main" val="39200488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d´Hautefort.</a:t>
            </a:r>
          </a:p>
        </p:txBody>
      </p:sp>
      <p:sp>
        <p:nvSpPr>
          <p:cNvPr id="3" name="2 Marcador de contenido"/>
          <p:cNvSpPr>
            <a:spLocks noGrp="1"/>
          </p:cNvSpPr>
          <p:nvPr>
            <p:ph sz="quarter" idx="1"/>
          </p:nvPr>
        </p:nvSpPr>
        <p:spPr/>
        <p:txBody>
          <a:bodyPr>
            <a:normAutofit lnSpcReduction="10000"/>
          </a:bodyPr>
          <a:lstStyle/>
          <a:p>
            <a:r>
              <a:rPr lang="es-ES" dirty="0"/>
              <a:t>El Château de Hautefort es un castillo francés y jardines situada en el pueblo de Hautefort en la Dordogne .</a:t>
            </a:r>
          </a:p>
          <a:p>
            <a:r>
              <a:rPr lang="es-ES" dirty="0"/>
              <a:t> El castillo fue reconstruido en el siglo XVII, y adornado con un jardín à la française .</a:t>
            </a:r>
          </a:p>
          <a:p>
            <a:r>
              <a:rPr lang="es-ES" dirty="0"/>
              <a:t> En 1853, el arquitecto paisajista, Conde de Choulot, rehízo los jardines, la adición de un jardín paisajístico, geométricos jardines de flores, setos jardines imitando las bóvedas del castillo, y un largo túnel de verdor. Junto a los jardines formales es una colina con un jardín a la italiana con caminos serpenteantes sombra. Árboles notables en el parque incluyen una magnolia grandiflora y un cedro del Líbano . </a:t>
            </a:r>
          </a:p>
        </p:txBody>
      </p:sp>
    </p:spTree>
    <p:extLst>
      <p:ext uri="{BB962C8B-B14F-4D97-AF65-F5344CB8AC3E}">
        <p14:creationId xmlns:p14="http://schemas.microsoft.com/office/powerpoint/2010/main" val="8476528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Árboles notables en el parque incluyen una magnolia grandiflora y un cedro del Líbano . </a:t>
            </a:r>
          </a:p>
          <a:p>
            <a:r>
              <a:rPr lang="es-ES" dirty="0"/>
              <a:t>Los jardines están listados por la Comisión de Parques y Jardines del Ministerio de Cultura de Francia como uno de los jardines más notables de Francia . </a:t>
            </a:r>
          </a:p>
          <a:p>
            <a:endParaRPr lang="es-ES" dirty="0"/>
          </a:p>
        </p:txBody>
      </p:sp>
    </p:spTree>
    <p:extLst>
      <p:ext uri="{BB962C8B-B14F-4D97-AF65-F5344CB8AC3E}">
        <p14:creationId xmlns:p14="http://schemas.microsoft.com/office/powerpoint/2010/main" val="40106081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58167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81111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2639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039519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08855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550007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31187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35867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520369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de Kerdalo</a:t>
            </a:r>
          </a:p>
        </p:txBody>
      </p:sp>
      <p:sp>
        <p:nvSpPr>
          <p:cNvPr id="3" name="2 Marcador de contenido"/>
          <p:cNvSpPr>
            <a:spLocks noGrp="1"/>
          </p:cNvSpPr>
          <p:nvPr>
            <p:ph sz="quarter" idx="1"/>
          </p:nvPr>
        </p:nvSpPr>
        <p:spPr/>
        <p:txBody>
          <a:bodyPr/>
          <a:lstStyle/>
          <a:p>
            <a:r>
              <a:rPr lang="es-ES" dirty="0"/>
              <a:t>El jardín, en un valle cerca de la costa de Bretaña, fue el tema de un libro por su propietario y diseñador Peter Wolkonsky, Kerdalo: Un Jardin d'Exception (París, 1995).</a:t>
            </a:r>
          </a:p>
          <a:p>
            <a:r>
              <a:rPr lang="es-ES" dirty="0"/>
              <a:t> Empezó a crear el jardín en 1965. Durante los últimos años de su vida, se convirtió en un poco descuidado, pero, desde su muerte en 1997, su hija Isabelle ha restaurado el jardín. </a:t>
            </a:r>
          </a:p>
          <a:p>
            <a:r>
              <a:rPr lang="es-ES" dirty="0"/>
              <a:t>Se formó como un horticultor en RHS Garden Wisley . </a:t>
            </a:r>
          </a:p>
          <a:p>
            <a:r>
              <a:rPr lang="es-ES" dirty="0"/>
              <a:t>Hay hermosas colecciones de rododendros, camelias y magnolias. </a:t>
            </a:r>
          </a:p>
        </p:txBody>
      </p:sp>
    </p:spTree>
    <p:extLst>
      <p:ext uri="{BB962C8B-B14F-4D97-AF65-F5344CB8AC3E}">
        <p14:creationId xmlns:p14="http://schemas.microsoft.com/office/powerpoint/2010/main" val="227362350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765" r="1764" b="6862"/>
          <a:stretch/>
        </p:blipFill>
        <p:spPr>
          <a:xfrm>
            <a:off x="0" y="0"/>
            <a:ext cx="9144000" cy="6858000"/>
          </a:xfrm>
          <a:prstGeom prst="rect">
            <a:avLst/>
          </a:prstGeom>
        </p:spPr>
      </p:pic>
    </p:spTree>
    <p:extLst>
      <p:ext uri="{BB962C8B-B14F-4D97-AF65-F5344CB8AC3E}">
        <p14:creationId xmlns:p14="http://schemas.microsoft.com/office/powerpoint/2010/main" val="37119641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985086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157254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58502136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628525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61322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140811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314"/>
          <a:stretch/>
        </p:blipFill>
        <p:spPr>
          <a:xfrm>
            <a:off x="0" y="0"/>
            <a:ext cx="9144000" cy="6858000"/>
          </a:xfrm>
          <a:prstGeom prst="rect">
            <a:avLst/>
          </a:prstGeom>
        </p:spPr>
      </p:pic>
    </p:spTree>
    <p:extLst>
      <p:ext uri="{BB962C8B-B14F-4D97-AF65-F5344CB8AC3E}">
        <p14:creationId xmlns:p14="http://schemas.microsoft.com/office/powerpoint/2010/main" val="330396819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44799350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166829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6618"/>
          <a:stretch/>
        </p:blipFill>
        <p:spPr>
          <a:xfrm>
            <a:off x="0" y="116632"/>
            <a:ext cx="9144000" cy="6741368"/>
          </a:xfrm>
          <a:prstGeom prst="rect">
            <a:avLst/>
          </a:prstGeom>
        </p:spPr>
      </p:pic>
    </p:spTree>
    <p:extLst>
      <p:ext uri="{BB962C8B-B14F-4D97-AF65-F5344CB8AC3E}">
        <p14:creationId xmlns:p14="http://schemas.microsoft.com/office/powerpoint/2010/main" val="102807887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783964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957392"/>
          </a:xfrm>
          <a:prstGeom prst="rect">
            <a:avLst/>
          </a:prstGeom>
        </p:spPr>
      </p:pic>
    </p:spTree>
    <p:extLst>
      <p:ext uri="{BB962C8B-B14F-4D97-AF65-F5344CB8AC3E}">
        <p14:creationId xmlns:p14="http://schemas.microsoft.com/office/powerpoint/2010/main" val="358722446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207141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519623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18766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08832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70601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28688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082319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4331949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094527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096443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556997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199674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148191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955177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008345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12269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124</TotalTime>
  <Words>1819</Words>
  <Application>Microsoft Office PowerPoint</Application>
  <PresentationFormat>Presentación en pantalla (4:3)</PresentationFormat>
  <Paragraphs>269</Paragraphs>
  <Slides>132</Slides>
  <Notes>112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132</vt:i4>
      </vt:variant>
    </vt:vector>
  </HeadingPairs>
  <TitlesOfParts>
    <vt:vector size="137" baseType="lpstr">
      <vt:lpstr>Calibri</vt:lpstr>
      <vt:lpstr>Century Schoolbook</vt:lpstr>
      <vt:lpstr>Wingdings</vt:lpstr>
      <vt:lpstr>Wingdings 2</vt:lpstr>
      <vt:lpstr>Default Theme</vt:lpstr>
      <vt:lpstr>EUROPA.-LA VUELTA AL MUNDO EN 885 JARDINES.-K.-Francia</vt:lpstr>
      <vt:lpstr>Toulouse.—Jardin japonés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Ephrussi in Saint-Jean-Cap-Ferrat.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Marqueyssac-Perigord-France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d´Hautefort.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Kerdalo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JARDINES.-K.-Francia</dc:title>
  <dc:creator>Josep</dc:creator>
  <cp:lastModifiedBy>Usuario</cp:lastModifiedBy>
  <cp:revision>15</cp:revision>
  <dcterms:created xsi:type="dcterms:W3CDTF">2013-08-14T06:55:01Z</dcterms:created>
  <dcterms:modified xsi:type="dcterms:W3CDTF">2018-03-13T06:30:48Z</dcterms:modified>
</cp:coreProperties>
</file>