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9C97D9-7167-4435-96A6-EBE08F51A055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87B2A-DECD-4970-B2F8-A328EE3E668E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0443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Gardens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7577FB9-60FB-4127-882F-9F613E41E7D7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Park.-Italian Garden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4BB4FD-58AB-44B2-A441-CF8A30496E96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5FB4001-0E58-406F-851B-BC8EE52D8953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Park.-Italian Garden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B24E48-8616-4B94-BB29-FB2455A44EE3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2E3173-43F2-4EB6-A018-A27963D9C011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Park.-PeterPan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7A9536C-AF2D-4E1B-824D-DF6B8E9E45A7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39F724-1A51-4A99-92F7-4D30A8205698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F2D72F-CEA1-40D2-8559-F996701E74F3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ED10F7-94C5-426C-B083-49736F01140C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C53BBD-2DCE-42C2-9F1E-4D96A914FDFF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8B7AD0-32A6-43D4-B7ED-840313E61E65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Park.-Italian Garden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EA68579-F5E2-4906-A963-1F589CBB4083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Park.-The Flower Path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6B5066A-278E-490F-B635-20CA9DB74FE7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Park.-The Flower Path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1677D8-F279-4236-B9DC-74253AAA08C2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Park.-The Flowers Path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5F9EAD-F311-449E-979F-69F9A8CD162F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Park.-The Flowers Path.-Fagus sylvatica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61B6593-045D-47EB-ACDE-952B89E4092E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Park.-The Flowers Path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A2AF1F-1CEC-4FDD-9D91-853ADA8434F4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Park.-Segadoras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B75CC6-CA47-4804-838D-A12EC4D68D93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Park.-Pradera natural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A5CB70-EF51-427D-B05A-B5DE37743D87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Park.-Platanus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E456E0-74C3-47CC-9751-982903BDF65D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Park.-Fraxinus pendula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0E3479-D082-463E-B685-266BB15206DB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 .-Albert Memorial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CF11146-9E97-447D-A82A-01C42C498D3D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 Park.-Albert Memorial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704BE61-158D-46C6-8AB3-339ADB786066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Park.-Aesculus hippocastanum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8EC63B-BBC6-4562-8DB6-FCD8A9DAD381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6B1951-EFDA-4CA6-ADF4-1C54C816CB62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08FD3EA-AC2D-41AC-8895-21C57025F257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Park.-Diana Fountain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1CEA57-0683-4CA4-874A-56CA4729BF9D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Park.-Diana Memorial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08534D-8A34-4DAA-B6D7-5E19114F9740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Park.-Italian Gardens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6D871C-866C-4015-A3A5-BD4BAA647F79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AA5F606-A4B2-4E1E-9DB2-497DC5B70294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546FE67-239E-46E1-930B-377B6506300F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7AD1D9-B5EA-41E8-AC61-2C928DF9604C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Kensigton Palace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06A689-72E1-4CE4-B47A-7018617B8317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8BBB48-FF1F-4BE9-8995-E52CF5D89AE5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CAAE43-B0B3-4FEE-848D-1F4AC7FCF03C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F5B4CC-95B1-4B33-9F89-DF3B29900B3D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08AFB8-331E-45E9-9252-C61C7B882C62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A5763D-06FF-4B70-A19C-BC4B1A4B193D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FB3EA81-A61A-4E26-B26C-99BC4E402A55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DB533C-6C03-4B1D-80CA-0E88CED6407C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D19456-BC36-496A-BCAA-DB46F2E247B7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Park.-Princess Diana Fountain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CBF9CA-3F6F-4A3D-8B3E-E11230332D11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0623DE-4422-4A52-B0A8-0E33AC24D12D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2E62850-1CA4-4639-87A6-F5BF3B597755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8F651EB-A62D-4B57-BF90-01A8F2D304D3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521081-8389-4214-91DD-CBBBAB12849B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DA96FB-36F9-4DC8-A8AE-ABF97FFCAE48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5D62F4-CDC6-41DE-BA71-ADB024176389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5BAE564-03B2-4543-A0E7-8BDD0AE6E956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16A87F-B086-499A-87F7-56CB0B90A725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A2791C4-98FE-4272-A377-59EFB96D1931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CA6AFB8-7CBB-4620-B0F1-9EF4FB53E258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Park.-Italian Garden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DB9680-7D51-499D-BED6-2261DEA08CC6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44D56A6-ADBA-4974-B07E-CAD2B80564CC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69903F-94D9-4A96-BCE9-9BA677125A38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Park.-Albert Memorial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3A580A-6EC2-4F23-976E-7792BBC2978B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52FB8A-01AF-43C1-908F-52A8E9B4D251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87026D7-8530-46FC-B80F-CAA87A2E9383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B7FDC87-AB8E-4FAE-8157-34A43EE678B5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341189-F0A7-46B9-9EAB-5B35AD2E8094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79E384-5E96-4F6D-8F78-1F7C19757299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C4FD96-E7F4-458D-95D4-F68855FBB8C7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Kensigton Palace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1B68AD-5955-43E9-A3C1-A3CB41621F01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Kensigton Palace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09FF014-84B8-4CD0-A319-A379C89C2749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21FB73-D530-40FD-91FF-CEA09FDBCA75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AD4DB8-8122-41E2-9643-7AADE738166C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7DA651-F107-4267-AB6D-E0777828639A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B9F080-71D1-427B-B3C2-5DA9A8B1E316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3D6936-9532-47FD-8E6C-F23F01E68FC7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A31C70-A986-4B64-B390-857BB7F9658D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77DEBD-6CA0-4079-8104-CA268488C0A0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F07EBC8-4FE3-439E-9B4A-2CF7A2531D68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EE9552-C3AA-4080-84BE-073537776640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6E302A-FF52-4BBB-B8B5-809F8D303A63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142D86-BBAB-43ED-A386-B7B9E4E63888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61F1F8-3BE3-45A4-B85D-49F4F79B093A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D2EDAA-F841-40E1-802B-4E9479B4B1AB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Palace.-Orangerie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D5EC20-0FCC-4F31-92C7-33FF497357E4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537113E-4A9E-48C2-AA72-CE59B7F8F53C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4A634BD-4430-4CA4-8C41-3818C7232A0B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8C6715-2FD8-4D90-A76A-B754A67D5CE2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0CFEC4-D2EE-4FB7-8C9A-01011EA2A9E6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542806-7C31-4704-9AA1-1F0EF9D0951F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47EBF8-E26D-48B3-AFE5-3F94FB5C0A41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C3B321-5523-4CE8-9682-C967A7D3424B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2077C0-F7E2-479B-AEFB-EAC228098135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E8B08C-9CE4-4FBE-AE39-7C4057482E71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6E9C60-493D-498D-98CE-9176C2DC87C1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AC760C-5FC4-4F2D-AB6B-F2630828ED88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D3AA31C-ABCF-4872-865B-45F62B8EB204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24D272-9606-4996-BAE9-BA9A27E6B8E5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B60FF9-7956-478A-814C-C92649AA56C4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Park.-Italian Garden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67282E-0FAC-42C6-A496-F0A903749FE6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Park.-Italian Garden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514034-6DE6-4513-8E88-AADCDA20ADAA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1AB650-18A0-4308-918C-1FC17C5F6620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Park.-Albert Memorial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AA876F-489E-4ACA-99B6-2D3C8E50B4B5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Park.-Albert Memorial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6F83FB3-B4B0-428D-891F-8196A3FBB31E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56EF1F-8E8B-4120-B298-882919A36027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Park.-Diana Fountain</a:t>
            </a:r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07E62C-1496-419E-B126-DACCC51F89C2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Kensigton  Park.-Italian Garden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7B29F9-3D80-4F30-B157-6FCBAD549C9A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Kensisngton  Park.-Italian Garden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A3925C-91AF-40FB-8625-843D8D394BA4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Park.-Italian Garden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1E1415-2BB8-48CA-ACDE-87587F0C4321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D8ABE9-DCB7-47DC-A8C4-5934AF27CCA5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Park.-Peter Pan</a:t>
            </a: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D495BE-6D93-4476-9180-C9E139E8BB89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Park.-Prince Albert Memorial</a:t>
            </a:r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63D3EA2-6166-4374-9BFE-AA6F39A3E28E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Park.-Princess Diana Fountain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17EF36-2C5C-441F-8C7C-F5A75E0B9CBB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Park.-The Serpentine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F8E5BBD-AAB3-4998-AA25-B5D0D3B3CF13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E74EAA-6BEB-47CD-BB64-4A8E7BAA69AB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241DE8-D77A-4FB9-9DB6-65A1BAA1EF0E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45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C87928E-32F4-4AC1-8124-30CFE1F05648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 .-Gate</a:t>
            </a:r>
          </a:p>
        </p:txBody>
      </p:sp>
      <p:sp>
        <p:nvSpPr>
          <p:cNvPr id="246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2B5EFE4-AA73-4FD8-B53F-57499B17F7A6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47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4964D9-859A-44D9-94C8-84D02FD06B9F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48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059D5B-C4F8-4183-82E7-893D5788E976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49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3C543C-EB5F-4B43-84D6-5DD5C1FDAC9B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</a:t>
            </a:r>
          </a:p>
        </p:txBody>
      </p:sp>
      <p:sp>
        <p:nvSpPr>
          <p:cNvPr id="250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CCF8636-AADE-4135-BF21-2F5A90F87C34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Palace</a:t>
            </a:r>
          </a:p>
        </p:txBody>
      </p:sp>
      <p:sp>
        <p:nvSpPr>
          <p:cNvPr id="251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C5C771-B541-4059-BCCD-B141EE954BCB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Park.-Princess Diana Fountain</a:t>
            </a:r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51713C-FF64-499E-9EBC-5544213968FF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Park.-Princess Diana Fountain</a:t>
            </a:r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BF5119-C988-48EA-8A95-8925022E5A95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Park.-Princess Diana Fountain</a:t>
            </a:r>
          </a:p>
        </p:txBody>
      </p:sp>
      <p:sp>
        <p:nvSpPr>
          <p:cNvPr id="254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F6083D-BEBB-45D1-AA1D-2044DFBBBFEC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Park.-Princess Diana Fountain</a:t>
            </a:r>
          </a:p>
        </p:txBody>
      </p:sp>
      <p:sp>
        <p:nvSpPr>
          <p:cNvPr id="256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E3C9A8-A73D-43EA-ABF0-47CADEE5791D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Kensington Park.-Princess Diana Fountain</a:t>
            </a: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A9CD78-BF74-4CAC-B38E-BE07777FE756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Fuente de Diana Memorial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CF1CCE-A953-492D-B1C4-6AD5B5686605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Fuente de Diana Memorial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6FA0B0-BC98-4EE4-8031-E7B3F0ABB5D5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5.jpe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1/17/Diana_Memorial_Fountain_2009.JPG" TargetMode="External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7.jpe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b/b5/DianaMemorialDetail_wb.jpg" TargetMode="External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18448" cy="3096344"/>
          </a:xfrm>
        </p:spPr>
        <p:txBody>
          <a:bodyPr>
            <a:normAutofit/>
          </a:bodyPr>
          <a:lstStyle/>
          <a:p>
            <a:r>
              <a:rPr lang="es-ES" sz="3200" dirty="0"/>
              <a:t>EUROPA.-LA VUELTA AL MUNDO </a:t>
            </a:r>
            <a:r>
              <a:rPr lang="es-ES" sz="3200"/>
              <a:t>EN </a:t>
            </a:r>
            <a:r>
              <a:rPr lang="es-ES" sz="3200" dirty="0"/>
              <a:t>8</a:t>
            </a:r>
            <a:r>
              <a:rPr lang="es-ES" sz="3200"/>
              <a:t>85 </a:t>
            </a:r>
            <a:r>
              <a:rPr lang="es-ES" sz="3200" dirty="0"/>
              <a:t>JARDINES</a:t>
            </a:r>
            <a:r>
              <a:rPr lang="es-ES" sz="4000" dirty="0"/>
              <a:t>.- </a:t>
            </a:r>
            <a:r>
              <a:rPr lang="es-ES" sz="3100" dirty="0"/>
              <a:t>LONDRES .-KENSINGTON GARDENS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99992" y="486916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KENSINGTON GARDENS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sz="2400" b="1" dirty="0"/>
              <a:t>Jardines de Kensington,</a:t>
            </a:r>
            <a:r>
              <a:rPr lang="es-ES" sz="2400" dirty="0"/>
              <a:t> una vez que los jardines privados del palacio de Kensington , es uno de los parques reales de Londres , situado inmediatamente al oeste de Hyde Park .</a:t>
            </a:r>
          </a:p>
          <a:p>
            <a:pPr eaLnBrk="1" hangingPunct="1"/>
            <a:r>
              <a:rPr lang="es-ES" sz="2400" dirty="0"/>
              <a:t>Es compartido entre el Ayuntamiento de Westminster y el Royal Burrough of Kensington y Chelsea .</a:t>
            </a:r>
          </a:p>
          <a:p>
            <a:pPr eaLnBrk="1" hangingPunct="1"/>
            <a:r>
              <a:rPr lang="es-ES" sz="2400" dirty="0"/>
              <a:t>El parque tiene una superficie de 111 hectáreas 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 Los espacios abiertos de los jardines de Kensington, Hyde Park, Green Park y San James Park en conjunto forman una casi continuo "pulmón verde" en el corazón de Londres, entre Kensington y Westminster.</a:t>
            </a:r>
          </a:p>
        </p:txBody>
      </p:sp>
    </p:spTree>
    <p:extLst>
      <p:ext uri="{BB962C8B-B14F-4D97-AF65-F5344CB8AC3E}">
        <p14:creationId xmlns:p14="http://schemas.microsoft.com/office/powerpoint/2010/main" val="1355932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7041976" cy="52546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Charles Bridgend creó la serpentina en la década de 1730 por el represamiento de la salida este del rio Westbourne de Hyde Park de la reina Carolina . </a:t>
            </a:r>
            <a:endParaRPr lang="es-ES" sz="2400" baseline="30000" dirty="0"/>
          </a:p>
          <a:p>
            <a:pPr eaLnBrk="1" hangingPunct="1"/>
            <a:r>
              <a:rPr lang="es-ES" sz="2400" dirty="0"/>
              <a:t> La parte de la serpentina que se encuentra dentro de los jardines de Kensington se conoce como "el agua el tiempo". En su extremo norte-occidental (originalmente la entrada del río Westbourne) en una zona conocida como "El jardín italiano", hay cuatro fuentes y una serie de esculturas clásicas.</a:t>
            </a:r>
          </a:p>
          <a:p>
            <a:pPr eaLnBrk="1" hangingPunct="1"/>
            <a:r>
              <a:rPr lang="es-ES" sz="2400" dirty="0"/>
              <a:t>La tierra que rodea los jardines de Kensington era predominantemente rural y se mantuvo en gran parte subdesarrollada hasta que la Gran Exposición de 1851. </a:t>
            </a:r>
          </a:p>
        </p:txBody>
      </p:sp>
    </p:spTree>
    <p:extLst>
      <p:ext uri="{BB962C8B-B14F-4D97-AF65-F5344CB8AC3E}">
        <p14:creationId xmlns:p14="http://schemas.microsoft.com/office/powerpoint/2010/main" val="2191832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899592" y="476672"/>
            <a:ext cx="6897960" cy="612050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Muchas de las características originales sobreviven, junto con el Palacio, y ahora hay otros edificios públicos, como el Albert Memorial (en la esquina sur-este de los jardines de Kensington, enfrente del Royal Albert Hall ), la Serpentine Gallery , y el monumento a  Speke .</a:t>
            </a:r>
          </a:p>
          <a:p>
            <a:pPr eaLnBrk="1" hangingPunct="1"/>
            <a:r>
              <a:rPr lang="es-ES" sz="2400" b="1" dirty="0"/>
              <a:t>El Palacio de Kensington</a:t>
            </a:r>
            <a:r>
              <a:rPr lang="es-ES" sz="2400" dirty="0"/>
              <a:t> es una residencia real situada en los Jardines de Kensington en el Royal Borough of Kensington y Chelsea en Londres, Inglaterra.</a:t>
            </a:r>
          </a:p>
          <a:p>
            <a:pPr eaLnBrk="1" hangingPunct="1"/>
            <a:r>
              <a:rPr lang="es-ES" sz="2400" dirty="0"/>
              <a:t>Ha sido una residencia de la familia real británica desde el siglo XVII. Hoy en día es la residencia oficial de Los duque y la duquesa de Gloucester , el duque y la duquesa de Kent , el príncipe y la princesa Michael de Kent , y el duque y la duquesa de Cambridge. </a:t>
            </a:r>
          </a:p>
        </p:txBody>
      </p:sp>
    </p:spTree>
    <p:extLst>
      <p:ext uri="{BB962C8B-B14F-4D97-AF65-F5344CB8AC3E}">
        <p14:creationId xmlns:p14="http://schemas.microsoft.com/office/powerpoint/2010/main" val="1260273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6969968" cy="56149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El Palacio de Kensington también se utiliza en forma no oficial por el príncipe Harry , así como su prima Zara Phillips </a:t>
            </a:r>
          </a:p>
          <a:p>
            <a:pPr eaLnBrk="1" hangingPunct="1"/>
            <a:r>
              <a:rPr lang="es-ES" sz="2400" dirty="0"/>
              <a:t>Fue la residencia oficial de Diana, Princesa de Gales (desde 1981 hasta su muerte en 1997), la princesa Margarita (hasta su muerte en 2002) y la princesa Alicia (hasta su muerte en 2004). </a:t>
            </a:r>
          </a:p>
          <a:p>
            <a:pPr eaLnBrk="1" hangingPunct="1"/>
            <a:r>
              <a:rPr lang="es-ES" sz="2400" dirty="0"/>
              <a:t>La </a:t>
            </a:r>
            <a:r>
              <a:rPr lang="es-ES" sz="2400" b="1" dirty="0"/>
              <a:t>princesa Diana de Gales Memorial Fountain</a:t>
            </a:r>
            <a:r>
              <a:rPr lang="es-ES" sz="2400" dirty="0"/>
              <a:t> es un monumento a Diana, Princesa de Gales .</a:t>
            </a:r>
          </a:p>
          <a:p>
            <a:pPr eaLnBrk="1" hangingPunct="1"/>
            <a:r>
              <a:rPr lang="es-ES" sz="2400" dirty="0"/>
              <a:t>Fue diseñado para expresar el espíritu de Diana y el amor de los niños. Se encuentra ubicado en la esquina suroeste de Hyde Park en Londres , justo al sur del lago Serpentine y al este de la Serpentine Gallery. 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3573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13984" cy="5470525"/>
          </a:xfrm>
        </p:spPr>
        <p:txBody>
          <a:bodyPr/>
          <a:lstStyle/>
          <a:p>
            <a:pPr eaLnBrk="1" hangingPunct="1"/>
            <a:r>
              <a:rPr lang="es-ES" sz="2400" dirty="0"/>
              <a:t>Su primera piedra fue colocada en septiembre de 2003 y fue inaugurado oficialmente el 6 de julio de 2004 por la reina Isabel II .</a:t>
            </a:r>
          </a:p>
          <a:p>
            <a:pPr eaLnBrk="1" hangingPunct="1"/>
            <a:r>
              <a:rPr lang="es-ES" sz="2400" dirty="0"/>
              <a:t>También estuvieron presentes el hermano menor de Diana, Charles Spencer, noveno conde Spencer , su ex marido el príncipe Carlos y sus hijos William y Harry .</a:t>
            </a:r>
          </a:p>
          <a:p>
            <a:pPr eaLnBrk="1" hangingPunct="1"/>
            <a:endParaRPr lang="es-ES" sz="2400" dirty="0"/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5329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Kengsington Sunken_garden_kensingt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9120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Kensington Park.-Italian_Garden_fountai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773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Hyde-Park-lond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885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Hyde_Park_PA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7738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HydeParkItalian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9131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1446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Kensington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2 Imagen" descr="Kensington Park.--PeterPan_Statue_Londr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5818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Kensington Sunken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8528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Kensington_Gardens_The_Long_Wa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9019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Kensington_pala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5229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2 Imagen" descr="Kensington-pala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069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Hyde Park.-Kensington Palace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140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Londres-Palacio de Kesingt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4237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Londres-Kensington Park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0499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Londres-Kensington Gardens-The Flowers Walk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52427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Londres-Kensington Gardens-The Flowers Walk-5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7199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Londres-Kensington Gardens-The Flowers Walk-4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381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Londres-Kensington Gardens-The Flowers Walk-2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98855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Londres-Kensington Gardens-The Flowers Walk-1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89149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Londres-Kensington Gardens-Segadora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42214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Londres-Kensington Gardens-Pradera natural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55209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Londres-Kensington Gardens-Platanu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56264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Londres-Kensington Gardens-Fresno PENDULA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04738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Londres-Kensington Gardens-Albert Memorial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39893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Hyde_Park_Albert_Memorial_Jan_20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8642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2 Imagen" descr="Londres-Kensington GardensAlbert Menorial-1 (2)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711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95769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Londres-Kensington Gardens-Aesculus grup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14847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Londres-Kenisngton Garden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72912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Londres-Jardines Palacio de Kensington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3833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Diana Founta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71051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Diana Memori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228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2 Imagen" descr="Kensigton Gardens.-.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36525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2 Imagen" descr="Kensigton Gardens.-Italian Garden.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9505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Kensigton Gardens.-Italian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682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06884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Kensigton Gardens.-Sunken Garden.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51880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Kensigton Gardens.-Sunken Garden.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95604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Kensigton Gardens.-Sunken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59255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Kensigton Palac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90929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Kensigton Palace Garden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50088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Kensingron-gardens.-London.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34530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Kensingron-gardens.-London.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21401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Kensingron-gardens.-London.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3261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Kensingron-gardens.-London.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5053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Kensingron-gardens.-London.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640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Kensington.-The Princess Diana Fountain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84120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Kensington Gardens.-1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74179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Kensington Gardens.-2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47870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Kensington Gardens.-3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031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Kensington Gardens.-4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34061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Kensington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21127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Kensington Gardens.-6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92467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Kensington Gardens.-8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4810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Kensington Gardens.-9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9816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Kensington Gardens.-10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69346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Kensington Gardens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218387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Kensington Gardens.-Fuent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39624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Kensington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28871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Kensington Gardens.-Lago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42234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Kensington Gardens.-Lond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9144000" cy="683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066631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Kensington Gardens.-Tumbona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43303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Kensington Gardens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33479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Kensington Gardens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194534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Kensington Palace.-2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869843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Kensington Palac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451937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Kensington Palace.-Diana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0"/>
            <a:ext cx="9004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15242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Kensington Palace Ga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011460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Kensington Palace Garden.-1x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28787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Kensington Palace Garden.-2x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601216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Kensington Palace Garden.-5x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45683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Kensington palace garden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560424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Kensington Palace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295006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Kensington Palace Gardens.-3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134322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Kensington Palace Gardens.-6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83983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Kensington Palace Gardens.-6x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843741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Kensington Palace Garden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018806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Kensington Palace Garden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997077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Kensington Palace Gardens.-10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500831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Kensington Palace Gardens.-11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823290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Kensington Palace Gardens.-13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935473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Kensington Palace Gardens.-x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768835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Kensington Palade.-Orangerie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64209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Kensington Park.-1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198761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Kensington Park.-1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117931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Kensington Park.-1 (4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338459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Kensington Park.-1x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87636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Kensington Park.-2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606274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Kensington Park.-2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931420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Kensington Park.-2 (4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71896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Kensington Park.-2x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845468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Kensington Park.-3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01522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Kensington Park.-3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251780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Kensington Park.-3 (4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79458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2 Imagen" descr="Kensington Park.-3xx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20989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Kensington Park.-4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98797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2 Imagen" descr="Kensington Park.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95276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Kensington Park.-5x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315848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Kensington Park.-6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88074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Kensington Park.-6x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202818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Kensington Park.-Albert Memorial.-1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953482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Kensington Park.-Albert Memorial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839392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Kensington Park.-Cesped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290255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Kensington Park.-Diana Fountaim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735815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Kensington Park.-Italian Fountains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164041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Kensington Park.-Italian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0"/>
            <a:ext cx="9105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26128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Kensington Park.-Italian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901791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Kensington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626630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Kensington Park.-Peter Pan_redimensionar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8160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Kensington Park.-Prince Albert Memorial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90587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Kensington Park.-Princess Diana Memorial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263299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Kensington Park.-The Serpentin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887052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Kensington Park (3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359274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Kensington Park (4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22064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Kensington Place Garden.-3x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111364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Kensington Place Gat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306711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2 Imagen" descr="Kensington_garden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777288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Kensington_Garden_Fountai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388594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Kensington_palace_garden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2923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Kensington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956317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Kensington-gardens-westminster-w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408127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Kesington.-Diana Fountai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00083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Princess Diana Memorial Fountain.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051693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Princess Diana Memorial Fountain.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75599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Princess Diana Fountain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1" name="2 Imagen" descr="Princess Diana Memorial Fountain_redimensiona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941155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Princess Diana Memorial Fountain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078663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Archivo: Diana Memorial Fountain 2009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775403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Archivo: DianaMemorialDetail wb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54334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1048</Words>
  <Application>Microsoft Office PowerPoint</Application>
  <PresentationFormat>Presentación en pantalla (4:3)</PresentationFormat>
  <Paragraphs>270</Paragraphs>
  <Slides>130</Slides>
  <Notes>123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130</vt:i4>
      </vt:variant>
    </vt:vector>
  </HeadingPairs>
  <TitlesOfParts>
    <vt:vector size="135" baseType="lpstr">
      <vt:lpstr>Calibri</vt:lpstr>
      <vt:lpstr>Century Schoolbook</vt:lpstr>
      <vt:lpstr>Wingdings</vt:lpstr>
      <vt:lpstr>Wingdings 2</vt:lpstr>
      <vt:lpstr>Default Theme</vt:lpstr>
      <vt:lpstr>EUROPA.-LA VUELTA AL MUNDO EN 885 JARDINES.- LONDRES .-KENSINGTON GARDENS </vt:lpstr>
      <vt:lpstr>KENSINGTON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14</cp:revision>
  <dcterms:created xsi:type="dcterms:W3CDTF">2013-09-08T06:06:48Z</dcterms:created>
  <dcterms:modified xsi:type="dcterms:W3CDTF">2018-03-07T17:56:34Z</dcterms:modified>
</cp:coreProperties>
</file>