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6"/>
  </p:notesMasterIdLst>
  <p:sldIdLst>
    <p:sldId id="256" r:id="rId2"/>
    <p:sldId id="416" r:id="rId3"/>
    <p:sldId id="417" r:id="rId4"/>
    <p:sldId id="41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419" r:id="rId31"/>
    <p:sldId id="420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421" r:id="rId43"/>
    <p:sldId id="422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423" r:id="rId65"/>
    <p:sldId id="424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425" r:id="rId80"/>
    <p:sldId id="426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346" r:id="rId94"/>
    <p:sldId id="347" r:id="rId95"/>
    <p:sldId id="427" r:id="rId96"/>
    <p:sldId id="349" r:id="rId97"/>
    <p:sldId id="350" r:id="rId98"/>
    <p:sldId id="351" r:id="rId99"/>
    <p:sldId id="352" r:id="rId100"/>
    <p:sldId id="353" r:id="rId101"/>
    <p:sldId id="354" r:id="rId102"/>
    <p:sldId id="355" r:id="rId103"/>
    <p:sldId id="356" r:id="rId104"/>
    <p:sldId id="357" r:id="rId105"/>
    <p:sldId id="358" r:id="rId106"/>
    <p:sldId id="359" r:id="rId107"/>
    <p:sldId id="360" r:id="rId108"/>
    <p:sldId id="361" r:id="rId109"/>
    <p:sldId id="362" r:id="rId110"/>
    <p:sldId id="363" r:id="rId111"/>
    <p:sldId id="364" r:id="rId112"/>
    <p:sldId id="365" r:id="rId113"/>
    <p:sldId id="366" r:id="rId114"/>
    <p:sldId id="367" r:id="rId115"/>
    <p:sldId id="368" r:id="rId116"/>
    <p:sldId id="369" r:id="rId117"/>
    <p:sldId id="370" r:id="rId118"/>
    <p:sldId id="428" r:id="rId119"/>
    <p:sldId id="429" r:id="rId120"/>
    <p:sldId id="372" r:id="rId121"/>
    <p:sldId id="373" r:id="rId122"/>
    <p:sldId id="374" r:id="rId123"/>
    <p:sldId id="375" r:id="rId124"/>
    <p:sldId id="376" r:id="rId125"/>
    <p:sldId id="377" r:id="rId126"/>
    <p:sldId id="378" r:id="rId127"/>
    <p:sldId id="379" r:id="rId128"/>
    <p:sldId id="380" r:id="rId129"/>
    <p:sldId id="381" r:id="rId130"/>
    <p:sldId id="430" r:id="rId131"/>
    <p:sldId id="383" r:id="rId132"/>
    <p:sldId id="384" r:id="rId133"/>
    <p:sldId id="385" r:id="rId134"/>
    <p:sldId id="386" r:id="rId135"/>
    <p:sldId id="387" r:id="rId136"/>
    <p:sldId id="388" r:id="rId137"/>
    <p:sldId id="389" r:id="rId138"/>
    <p:sldId id="390" r:id="rId139"/>
    <p:sldId id="391" r:id="rId140"/>
    <p:sldId id="392" r:id="rId141"/>
    <p:sldId id="393" r:id="rId142"/>
    <p:sldId id="431" r:id="rId143"/>
    <p:sldId id="432" r:id="rId144"/>
    <p:sldId id="395" r:id="rId145"/>
    <p:sldId id="396" r:id="rId146"/>
    <p:sldId id="397" r:id="rId147"/>
    <p:sldId id="398" r:id="rId148"/>
    <p:sldId id="399" r:id="rId149"/>
    <p:sldId id="400" r:id="rId150"/>
    <p:sldId id="401" r:id="rId151"/>
    <p:sldId id="402" r:id="rId152"/>
    <p:sldId id="403" r:id="rId153"/>
    <p:sldId id="404" r:id="rId154"/>
    <p:sldId id="405" r:id="rId155"/>
    <p:sldId id="406" r:id="rId156"/>
    <p:sldId id="407" r:id="rId157"/>
    <p:sldId id="408" r:id="rId158"/>
    <p:sldId id="409" r:id="rId159"/>
    <p:sldId id="410" r:id="rId160"/>
    <p:sldId id="411" r:id="rId161"/>
    <p:sldId id="412" r:id="rId162"/>
    <p:sldId id="413" r:id="rId163"/>
    <p:sldId id="414" r:id="rId164"/>
    <p:sldId id="415" r:id="rId1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tableStyles" Target="tableStyle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11AC0-E733-4738-BF56-DE2D471356DB}" type="datetimeFigureOut">
              <a:rPr lang="es-ES" smtClean="0"/>
              <a:t>13/03/2018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FA0C4-C88B-437D-AF18-3560A70C36A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1341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Altlorenschauerhof.--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C8E19CE9-DA22-49DE-8DE1-5612B0786CFC}" type="slidenum">
              <a:rPr lang="es-ES">
                <a:solidFill>
                  <a:prstClr val="black"/>
                </a:solidFill>
                <a:latin typeface="Calibri" pitchFamily="34" charset="0"/>
              </a:rPr>
              <a:pPr/>
              <a:t>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B8B7F59D-2D91-4BCC-B7AB-3831E29DE35A}" type="slidenum">
              <a:rPr lang="es-ES">
                <a:solidFill>
                  <a:prstClr val="black"/>
                </a:solidFill>
                <a:latin typeface="Calibri" pitchFamily="34" charset="0"/>
              </a:rPr>
              <a:pPr/>
              <a:t>11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A96BE710-CCD3-41D1-A869-A5E3176094B0}" type="slidenum">
              <a:rPr lang="es-ES">
                <a:solidFill>
                  <a:prstClr val="black"/>
                </a:solidFill>
                <a:latin typeface="Calibri" pitchFamily="34" charset="0"/>
              </a:rPr>
              <a:pPr/>
              <a:t>56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8D0A2B00-B240-41DD-A5F0-73DE0B75AF2B}" type="slidenum">
              <a:rPr lang="es-ES">
                <a:solidFill>
                  <a:prstClr val="black"/>
                </a:solidFill>
                <a:latin typeface="Calibri" pitchFamily="34" charset="0"/>
              </a:rPr>
              <a:pPr/>
              <a:t>58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The garden from Nico is situated in the small village La Rochette in the Müllertal.</a:t>
            </a:r>
            <a:br>
              <a:rPr lang="en-US" dirty="0"/>
            </a:br>
            <a:r>
              <a:rPr lang="en-US" dirty="0"/>
              <a:t>From the road you can see the garden next to the house with at the backside a rock-face.</a:t>
            </a:r>
            <a:br>
              <a:rPr lang="en-US" dirty="0"/>
            </a:br>
            <a:r>
              <a:rPr lang="en-US" dirty="0"/>
              <a:t>On a small area he used optimal the space in his garden.</a:t>
            </a:r>
            <a:br>
              <a:rPr lang="en-US" dirty="0"/>
            </a:br>
            <a:r>
              <a:rPr lang="en-US" dirty="0"/>
              <a:t>By using a lot of Yew the garden seems bigger than the reality.</a:t>
            </a:r>
            <a:br>
              <a:rPr lang="en-US" dirty="0"/>
            </a:br>
            <a:r>
              <a:rPr lang="en-US" dirty="0"/>
              <a:t>Look at the many roses in the garden.</a:t>
            </a:r>
            <a:br>
              <a:rPr lang="en-US" dirty="0"/>
            </a:br>
            <a:endParaRPr lang="es-ES" dirty="0"/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fld id="{13D21907-C9E0-4F26-AD3C-F724981AD2E5}" type="slidenum">
              <a:rPr lang="es-ES">
                <a:solidFill>
                  <a:prstClr val="black"/>
                </a:solidFill>
                <a:latin typeface="Calibri" pitchFamily="34" charset="0"/>
              </a:rPr>
              <a:pPr/>
              <a:t>139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318448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JARDINES.-LUXEMBURGO.-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1800" y="4437112"/>
            <a:ext cx="4968552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Altlorenschauerhof.--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Los dueños Paul y Pauline McBride son bien conocidos por los Sussex Prairies jardín. </a:t>
            </a:r>
          </a:p>
          <a:p>
            <a:r>
              <a:rPr lang="es-ES" dirty="0"/>
              <a:t>Ellos comenzaron un proyecto en Altlorenscheuerhof en 1998 y ha sido un proyecto en curso desde hace 10 años. </a:t>
            </a:r>
          </a:p>
          <a:p>
            <a:r>
              <a:rPr lang="es-ES" dirty="0"/>
              <a:t>Una gran oportunidad para Paul y Pauline crear desde cero un hermoso jardín alrededor de una casa del siglo XVII. </a:t>
            </a:r>
          </a:p>
          <a:p>
            <a:r>
              <a:rPr lang="es-ES" dirty="0"/>
              <a:t>En cooperación con Piet Oudolf se planificaron las fronteras. </a:t>
            </a:r>
            <a:r>
              <a:rPr lang="en-US" dirty="0"/>
              <a:t>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1435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/>
          </a:bodyPr>
          <a:lstStyle/>
          <a:p>
            <a:r>
              <a:rPr lang="es-ES" dirty="0"/>
              <a:t>El jardín ha aparecido ampliamente en revistas de jardinería tales como jardines Illustrated, La revista Sunday Telegraph, Vida rural, House Beautiful (EE.UU.), </a:t>
            </a:r>
          </a:p>
          <a:p>
            <a:pPr marL="0" indent="0">
              <a:buNone/>
            </a:pPr>
            <a:r>
              <a:rPr lang="es-ES" dirty="0"/>
              <a:t>   así como revistas belgas, alemanes y francesas,.</a:t>
            </a:r>
          </a:p>
          <a:p>
            <a:r>
              <a:rPr lang="es-ES" dirty="0"/>
              <a:t>El patio interior de la finca está cubierta de escalada-rosas. </a:t>
            </a:r>
          </a:p>
          <a:p>
            <a:r>
              <a:rPr lang="es-ES" dirty="0"/>
              <a:t>Buscando en el jardín de las fronteras son realmente grandes. </a:t>
            </a:r>
          </a:p>
          <a:p>
            <a:r>
              <a:rPr lang="es-ES" dirty="0"/>
              <a:t>Todas las plantas se encuentran en grandes grupos. </a:t>
            </a:r>
          </a:p>
          <a:p>
            <a:r>
              <a:rPr lang="es-ES" dirty="0"/>
              <a:t>Caminando en el jardín hay unas bonitas vistas. </a:t>
            </a:r>
          </a:p>
          <a:p>
            <a:r>
              <a:rPr lang="es-ES" dirty="0"/>
              <a:t>El jardín es un lugar claramente salvaje a ella, pero está perfectamente controlado.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851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467600" cy="5709248"/>
          </a:xfrm>
        </p:spPr>
        <p:txBody>
          <a:bodyPr/>
          <a:lstStyle/>
          <a:p>
            <a:r>
              <a:rPr lang="es-ES" dirty="0"/>
              <a:t>Los colores se mezclan en un tapiz que viven con repeticiones sutiles y temas de color añadiendo una sensación de movimiento y la sinfonía. </a:t>
            </a:r>
          </a:p>
          <a:p>
            <a:r>
              <a:rPr lang="es-ES" dirty="0"/>
              <a:t>En la parte sur de la casa de campo es una parte sub-tropical.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1118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3 Imagen" descr="Altlorenschauerhof.-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6645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Altlorenschauerhof.--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1955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Altlorenschauerhof.--q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717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Altlorenschauerhof.--a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0675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Altlorenschauerhof.--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3412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Altlorenschauerhof.--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00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Altlorenschauerhof.--t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2 Imagen" descr="Altlorenschauerhof.--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7306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Altlorenschauerhof.--a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23447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Altlorenschauerhof.--h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5696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Altlorenschauerhof.--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2442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Altlorenschauerhof.--a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1796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Altlorenschauerhof.--a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009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Altlorenschauerhof.--d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9488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Altlorenschauerhof.--f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28180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Altlorenschauerhof.--t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0063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Altlorenschauerhof.--t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56763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Altlorenschauerhof.--t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9144000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31285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Altlorenschauerhof.--t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37509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Altlorenschauerhof.--tj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76944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Altlorenschauerhof.--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722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Altlorenschauerhof.--t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96839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Altlorenschauerhof.--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6146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Altlorenschauerhof.--t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72852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Altlorenschauerhof.--tv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82593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Altlorenschauerhof.--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0583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Gaard um Titzebierg.--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Este es el jardín de la señora Annette Block y el Sr. Claude Vion. </a:t>
            </a:r>
          </a:p>
          <a:p>
            <a:r>
              <a:rPr lang="es-ES" dirty="0"/>
              <a:t>Son respectivamente presidente y secretario de la Sociedad en Luxemburgo Rose Calmus. </a:t>
            </a:r>
          </a:p>
          <a:p>
            <a:r>
              <a:rPr lang="es-ES" dirty="0"/>
              <a:t>La pareja viajó por todo el mundo para encontrar de nuevo las rosas de Soupert y Notting, que dio Luxemburgo el nombre de "País de las rosas" en el siglo XIX. </a:t>
            </a:r>
          </a:p>
          <a:p>
            <a:r>
              <a:rPr lang="es-ES" dirty="0"/>
              <a:t>Las rosas que encontraron fueron plantados en su jardín Inglés. </a:t>
            </a:r>
          </a:p>
          <a:p>
            <a:r>
              <a:rPr lang="es-ES" dirty="0"/>
              <a:t>Más de 50 de las 380 variedades de rosas son, mientras tanto, en su jardín. </a:t>
            </a:r>
          </a:p>
          <a:p>
            <a:r>
              <a:rPr lang="es-ES" dirty="0"/>
              <a:t>La colección tiene el título "Colección Nacional". </a:t>
            </a:r>
          </a:p>
        </p:txBody>
      </p:sp>
    </p:spTree>
    <p:extLst>
      <p:ext uri="{BB962C8B-B14F-4D97-AF65-F5344CB8AC3E}">
        <p14:creationId xmlns:p14="http://schemas.microsoft.com/office/powerpoint/2010/main" val="37852792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467600" cy="5709248"/>
          </a:xfrm>
        </p:spPr>
        <p:txBody>
          <a:bodyPr/>
          <a:lstStyle/>
          <a:p>
            <a:r>
              <a:rPr lang="es-ES" dirty="0"/>
              <a:t>El 'Gaard um Titzebierg' es ahora considerado como un lugar de actividades culturales de horticultura herencia de Luxemburgo. </a:t>
            </a:r>
          </a:p>
          <a:p>
            <a:r>
              <a:rPr lang="es-ES" dirty="0"/>
              <a:t>Desde el jardín tiene una hermosa vista sobre el paisaje y en las noches de primavera puede ser muy frío.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35936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Gaard um Titzebierg.-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96083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Gaard um Titzebierg.--d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67571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Gaard um Titzebierg.--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44205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Gaard um Titzebierg.--q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67989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Gaard um Titzebierg.--s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15546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Gaard um Titzebierg.--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01046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Gaard um Titzebierg.--t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6457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Gaard um Titzebierg.--w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0046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Gaard um Titzebierg.--w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49188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Gaard um Titzebierg.--w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9594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Gilbert Folschette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jardín de Gilbert no es tan grande, pero a pesar de ello que cuenta con más de 150 tipos diferentes de rosas en su jardín. </a:t>
            </a:r>
          </a:p>
          <a:p>
            <a:r>
              <a:rPr lang="es-ES" dirty="0"/>
              <a:t>Ramblers crecen en los árboles y otros escaladores encontraron junto con clematis y lonicera un lugar contra las paredes, vallas y setos. </a:t>
            </a:r>
          </a:p>
          <a:p>
            <a:r>
              <a:rPr lang="es-ES" dirty="0"/>
              <a:t>Por supuesto, no sólo hay rosas, en todas partes es que están combinados con arbustos y plantas perennes. </a:t>
            </a:r>
          </a:p>
          <a:p>
            <a:r>
              <a:rPr lang="es-ES" dirty="0"/>
              <a:t>En el jardín frente a la casa del color es sobre todo blanco con un montón de dedaleras. </a:t>
            </a:r>
          </a:p>
        </p:txBody>
      </p:sp>
    </p:spTree>
    <p:extLst>
      <p:ext uri="{BB962C8B-B14F-4D97-AF65-F5344CB8AC3E}">
        <p14:creationId xmlns:p14="http://schemas.microsoft.com/office/powerpoint/2010/main" val="32027478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El jardín parece una Manorhouse jardín Inglés. </a:t>
            </a:r>
          </a:p>
          <a:p>
            <a:r>
              <a:rPr lang="es-ES" dirty="0"/>
              <a:t>Gilbert es un jardinero orgulloso con una gran cantidad de hostas en su jardín. </a:t>
            </a:r>
          </a:p>
          <a:p>
            <a:r>
              <a:rPr lang="es-ES" dirty="0"/>
              <a:t>Aquí puedes ver más de 100 diversos unas de mini hasta maxi. </a:t>
            </a:r>
          </a:p>
          <a:p>
            <a:r>
              <a:rPr lang="es-ES" dirty="0"/>
              <a:t>Una gran Gleditzia es un punto de atracción.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95655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Gilbert Folchette.-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77056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Gilbert Folchette.--q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8063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Gilbert Folchette.--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440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Gilbert Folchette.--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18328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Gilbert Folchette.--w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8480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Gilbert Folchette.--x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74786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Gilbert Folchette.--bj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49838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Gilbert Folchette.--b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5496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Gilbert Folchette.--bn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63438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Gilbert Folchette.--cv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27799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Gilbert Folchette.--d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57064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Gilbert Folchette.--f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61380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Gilbert Folchette.--g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97379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Gilbert Folchette.--h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592284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Gilbert Folchette.--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1853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Gilbert Folchette.--r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0998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Gilbert Folchette.--s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84468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Gilbert Folchette.--s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69605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Gilbert Folchette.--v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68741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Gilbert Folchette.--y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90752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Jeannine Sponville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Usted puede encontrar este jardín 1/2 acres en Dalheim </a:t>
            </a:r>
          </a:p>
          <a:p>
            <a:r>
              <a:rPr lang="es-ES" dirty="0"/>
              <a:t>Cuando la familia Sponville ha comprado este jardín en 1998 que encontraron aquí sólo las malas hierbas. </a:t>
            </a:r>
          </a:p>
          <a:p>
            <a:r>
              <a:rPr lang="es-ES" dirty="0"/>
              <a:t>No tenían ni idea de jardinería  una especialista fue consultada. </a:t>
            </a:r>
          </a:p>
          <a:p>
            <a:r>
              <a:rPr lang="es-ES" dirty="0"/>
              <a:t>Jeannine comenzó a estudiar los libros y publicaciones periódicas. </a:t>
            </a:r>
          </a:p>
          <a:p>
            <a:r>
              <a:rPr lang="es-ES" dirty="0"/>
              <a:t>El  jardinero tuvo que plantar el jardín frontal de acuerdo a sus ideas. </a:t>
            </a:r>
          </a:p>
        </p:txBody>
      </p:sp>
    </p:spTree>
    <p:extLst>
      <p:ext uri="{BB962C8B-B14F-4D97-AF65-F5344CB8AC3E}">
        <p14:creationId xmlns:p14="http://schemas.microsoft.com/office/powerpoint/2010/main" val="13330586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El jardín trasero se encuentra en un nivel de 2,5 metros más arriba en las rocas. </a:t>
            </a:r>
          </a:p>
          <a:p>
            <a:r>
              <a:rPr lang="es-ES" dirty="0"/>
              <a:t>La terraza, ancho 3 metros, se encuentra entre la casa y las rocas. </a:t>
            </a:r>
          </a:p>
          <a:p>
            <a:r>
              <a:rPr lang="es-ES" dirty="0"/>
              <a:t>Está decorado con plantas afines sombra. </a:t>
            </a:r>
          </a:p>
          <a:p>
            <a:r>
              <a:rPr lang="es-ES" dirty="0"/>
              <a:t>Añadió un pequeño estanque en el 2008</a:t>
            </a:r>
          </a:p>
        </p:txBody>
      </p:sp>
    </p:spTree>
    <p:extLst>
      <p:ext uri="{BB962C8B-B14F-4D97-AF65-F5344CB8AC3E}">
        <p14:creationId xmlns:p14="http://schemas.microsoft.com/office/powerpoint/2010/main" val="2439423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Jeanninne Sponville.-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86892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Jeanninne Sponville.--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471520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Jeanninne Sponville.--a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43223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Jeanninne Sponville.--a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31409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Jeanninne Sponville.--a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51812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Jeanninne Sponville.--aj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77422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Jeanninne Sponville.--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036499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Jeanninne Sponville.--q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639821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Jeanninne Sponville.--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139718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Jeanninne Sponville.--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687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5" name="2 Imagen" descr="Jeanninne Sponville.--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0"/>
            <a:ext cx="48593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94384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Jeanninne Sponville.--r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594814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Jeanninne Sponville.--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946867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Jeanninne Sponville.--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830828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Künstlergarten Wiltz.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Este jardín de aproximadamente 6 hectáreas se encuentra muy tranquilo. </a:t>
            </a:r>
          </a:p>
          <a:p>
            <a:r>
              <a:rPr lang="es-ES" dirty="0"/>
              <a:t>Los jardines están diseñados por varias personas </a:t>
            </a:r>
          </a:p>
          <a:p>
            <a:r>
              <a:rPr lang="es-ES" dirty="0"/>
              <a:t>y adornado con varios objetos. </a:t>
            </a:r>
          </a:p>
          <a:p>
            <a:r>
              <a:rPr lang="es-ES" dirty="0"/>
              <a:t>En el jardín se puede ver a muchos de esquisto. </a:t>
            </a:r>
          </a:p>
          <a:p>
            <a:r>
              <a:rPr lang="es-ES" dirty="0"/>
              <a:t>También hay mosiac como objetos de arte y un pequeño brooklet. </a:t>
            </a:r>
          </a:p>
          <a:p>
            <a:r>
              <a:rPr lang="es-ES" dirty="0"/>
              <a:t>Aquí puede ver varios estilos de jardines y estanques. </a:t>
            </a:r>
          </a:p>
        </p:txBody>
      </p:sp>
    </p:spTree>
    <p:extLst>
      <p:ext uri="{BB962C8B-B14F-4D97-AF65-F5344CB8AC3E}">
        <p14:creationId xmlns:p14="http://schemas.microsoft.com/office/powerpoint/2010/main" val="161765411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Los jardines son mantenidos por los desempleados y los discapacitados. </a:t>
            </a:r>
          </a:p>
          <a:p>
            <a:r>
              <a:rPr lang="es-ES" dirty="0"/>
              <a:t>La vista general es agradable, debido a la variedad de materiales utilizados.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159098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Künstlergarten Wiltz.--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619045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Künstlergarten Wiltz.--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021844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Künstlergarten Wiltz.--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448360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Künstlergarten Wiltz.--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573472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Künstlergarten Wiltz.--q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93434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Künstlergarten Wiltz.--q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719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895787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Künstlergarten Wiltz.--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165042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Künstlergarten Wiltz.--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157942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Künstlergarten Wiltz.--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37198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Künstlergarten Wiltz.--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934604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Künstlergarten Wiltz.--w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03367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Künstlergarten Wiltz.-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04846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Künstlergarten Wiltz.--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32367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Künstlergarten Wiltz.--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627864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404664"/>
            <a:ext cx="7467600" cy="1143000"/>
          </a:xfrm>
        </p:spPr>
        <p:txBody>
          <a:bodyPr/>
          <a:lstStyle/>
          <a:p>
            <a:r>
              <a:rPr lang="es-ES" dirty="0"/>
              <a:t>Madame Reckinger.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 jardín está situado muy tranquilo en el pueblo de Schoenfels. </a:t>
            </a:r>
          </a:p>
          <a:p>
            <a:r>
              <a:rPr lang="es-ES" dirty="0"/>
              <a:t>Este jardín privado es bastante grande. </a:t>
            </a:r>
          </a:p>
          <a:p>
            <a:r>
              <a:rPr lang="es-ES" dirty="0"/>
              <a:t>Hay un ambiente muy cálido en este jardín&gt; </a:t>
            </a:r>
          </a:p>
          <a:p>
            <a:r>
              <a:rPr lang="es-ES" dirty="0"/>
              <a:t>La propietaria realiza la jardinería con el corazón y el alma. </a:t>
            </a:r>
          </a:p>
          <a:p>
            <a:r>
              <a:rPr lang="es-ES" dirty="0"/>
              <a:t>Una gran frontera da color hasta el y del otoño. </a:t>
            </a:r>
          </a:p>
          <a:p>
            <a:r>
              <a:rPr lang="es-ES" dirty="0"/>
              <a:t>Entre los tallos de las cortezas son agradables vistas sobre el paisaje circundante. </a:t>
            </a:r>
          </a:p>
          <a:p>
            <a:r>
              <a:rPr lang="es-ES" dirty="0"/>
              <a:t>Además, hay un estanque con elementos modernos.</a:t>
            </a:r>
          </a:p>
        </p:txBody>
      </p:sp>
    </p:spTree>
    <p:extLst>
      <p:ext uri="{BB962C8B-B14F-4D97-AF65-F5344CB8AC3E}">
        <p14:creationId xmlns:p14="http://schemas.microsoft.com/office/powerpoint/2010/main" val="10035156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Madame Reckinger.-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644845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Madame Reckinger.--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009717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Madame Reckinger.--cv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13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3" name="2 Imagen" descr="Madame Reckinger.--s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0"/>
            <a:ext cx="48593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033871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Madame Reckinger.--d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74978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Madame Reckinger.--df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602447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Madame Reckinger.--d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066313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Madame Reckinger.--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457817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Madame Reckinger.--er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987574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Madame Reckinger.--hj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291372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Madame Reckinger.--k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95227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Madame Reckinger.--p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80343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Madame Reckinger.--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714052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Madame Reckinger.--t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91960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Madame Reckinger.--m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7" name="2 Imagen" descr="Madame Reckinger.--s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640323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Madame Reckinger.--t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24057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Madame Reckinger.--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370409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Madame Reckinger.--t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512689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Madame Reckinger.--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34589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Madame Reckinger.--v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221902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Madame Reckinger.--w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23029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Madame Reckinger.--x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001342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Madame Reckinger.--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914757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Marty Hoffmann.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jardín de Marty está conectado al backsite del jardín de Jeannine. </a:t>
            </a:r>
          </a:p>
          <a:p>
            <a:r>
              <a:rPr lang="es-ES" dirty="0"/>
              <a:t>Marty ama las plantas que buscan tropicales y exóticas. </a:t>
            </a:r>
          </a:p>
          <a:p>
            <a:r>
              <a:rPr lang="es-ES" dirty="0"/>
              <a:t>Es por eso que usted puede encontrar aquí plátanos, Cannas, Paulownia, kiwi y cactus. </a:t>
            </a:r>
          </a:p>
          <a:p>
            <a:r>
              <a:rPr lang="es-ES" dirty="0"/>
              <a:t>También palmas se sienten muy cómodos en theis jardín. </a:t>
            </a:r>
          </a:p>
          <a:p>
            <a:r>
              <a:rPr lang="es-ES" dirty="0"/>
              <a:t>Algunos de cítricos resistentes árboles también están en el jardín. </a:t>
            </a:r>
          </a:p>
        </p:txBody>
      </p:sp>
    </p:spTree>
    <p:extLst>
      <p:ext uri="{BB962C8B-B14F-4D97-AF65-F5344CB8AC3E}">
        <p14:creationId xmlns:p14="http://schemas.microsoft.com/office/powerpoint/2010/main" val="218226432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Elementos muy especiales en este jardín le dan un ambiente especial. </a:t>
            </a:r>
          </a:p>
          <a:p>
            <a:r>
              <a:rPr lang="es-ES" dirty="0"/>
              <a:t>En su selva-jardín es una casa con pequeños loros, </a:t>
            </a:r>
          </a:p>
          <a:p>
            <a:r>
              <a:rPr lang="es-ES" dirty="0"/>
              <a:t>Esto le da un efecto especial en esta parte tropical del jardín.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623079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Marty Hoffmann.-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949199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Marty Hoffmann.--d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29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31" name="2 Imagen" descr="Marty Hoffmann.--a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311105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Marty Hoffmann.--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263552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Marty Hoffmann.--d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824261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Marty Hoffmann.--q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786485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Marty Hoffmann.--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88668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Marty Hoffmann.--t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295410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Marty Hoffmann.--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69425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Marty Hoffmann.--y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911754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Marty Hoffmann.--y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669540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Nicolas Hoffman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 jardín de Nico se encuentra en el pequeño pueblo de La Rochette en el Mullertal. </a:t>
            </a:r>
          </a:p>
          <a:p>
            <a:r>
              <a:rPr lang="es-ES" dirty="0"/>
              <a:t>Desde la carretera se puede ver el jardín junto a la casa en la parte trasera con una pared de roca. </a:t>
            </a:r>
          </a:p>
          <a:p>
            <a:r>
              <a:rPr lang="es-ES" dirty="0"/>
              <a:t>En un área pequeña es usada como el óptimo del espacio en su jardín. </a:t>
            </a:r>
          </a:p>
          <a:p>
            <a:r>
              <a:rPr lang="es-ES" dirty="0"/>
              <a:t>Mediante el uso de una gran cantidad de tejos el jardín parece más grande que la realidad. </a:t>
            </a:r>
          </a:p>
          <a:p>
            <a:r>
              <a:rPr lang="es-ES" dirty="0"/>
              <a:t>Mira las muchas rosas en el jardín.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848846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Nicolas Hoffmann.-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89897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Nicolas Hoffmann.--d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84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195" name="2 Imagen" descr="Nicolas Hoffmann.--d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0"/>
            <a:ext cx="4716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369055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Nicolas Hoffmann.--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30912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Nicolas Hoffmann.--q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419305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Nicolas Hoffmann.--t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762975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Nicolas Hoffmann.--t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18309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Nicolas Hoffmann.--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097468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Nicolas Hoffmann.--v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050397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 descr="Nicolas Hoffmann.--x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82907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 descr="Nicolas Hoffmann.--xv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933805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Nicolas Hoffmann.--z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09690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Rita Streitz.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jardín de Rita Streitz se caracteriza por diferentes niveles. </a:t>
            </a:r>
          </a:p>
          <a:p>
            <a:r>
              <a:rPr lang="es-ES" dirty="0"/>
              <a:t>Como resultado, hay varias terrazas construidas en el jardín y cada terraza está llena de vegetación apropiada. </a:t>
            </a:r>
          </a:p>
          <a:p>
            <a:r>
              <a:rPr lang="es-ES" dirty="0"/>
              <a:t>En cada nivel se crea un atractivo jardín y la calificación para un efecto adicional proporcionada. </a:t>
            </a:r>
          </a:p>
          <a:p>
            <a:r>
              <a:rPr lang="es-ES" dirty="0"/>
              <a:t>Cada terraza recibió su propia atmósfera. </a:t>
            </a:r>
          </a:p>
          <a:p>
            <a:r>
              <a:rPr lang="es-ES" dirty="0"/>
              <a:t>También hay una terraza con un ‘jardín de nudo ', de boj, que dan la impresión de ser anudada. </a:t>
            </a:r>
          </a:p>
        </p:txBody>
      </p:sp>
    </p:spTree>
    <p:extLst>
      <p:ext uri="{BB962C8B-B14F-4D97-AF65-F5344CB8AC3E}">
        <p14:creationId xmlns:p14="http://schemas.microsoft.com/office/powerpoint/2010/main" val="285536316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En otra terraza perennes juegan un papel importante. </a:t>
            </a:r>
          </a:p>
          <a:p>
            <a:r>
              <a:rPr lang="es-ES" dirty="0"/>
              <a:t>En el más bajo vemos un jardín con un invernadero, en el que se cultivan varios tipos de plantas. </a:t>
            </a:r>
          </a:p>
          <a:p>
            <a:r>
              <a:rPr lang="es-ES" dirty="0"/>
              <a:t>La Sra. Streitz ha tenido éxito a la gran altura, sobre todo una gran desventaja, como un elemento adicional en este jardín.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929096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1 Imagen" descr="Rita Streitz.-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0382134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1 Imagen" descr="Rita Streitz.--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286767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1 Imagen" descr="Rita Streitz.--all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852631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 descr="Rita Streitz.--alliu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9472341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1 Imagen" descr="Rita Streitz.--d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542939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1 Imagen" descr="Rita Streitz.--f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023788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1 Imagen" descr="Rita Streitz.--g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03" name="2 Imagen" descr="Rita Streitz.--s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322147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1 Imagen" descr="Rita Streitz.--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1128004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1 Imagen" descr="Rita Streitz.--rt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805159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1 Imagen" descr="Rita Streitz.--r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846407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1 Imagen" descr="Rita Streitz.--r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1940310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1 Imagen" descr="Rita Streitz.--r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5900950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1 Imagen" descr="Rita Streitz.--s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0437578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1 Imagen" descr="Rita Streitz.--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8465905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1 Imagen" descr="Rita Streitz.--t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6921494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1 Imagen" descr="Rita Streitz.--w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3183991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1 Imagen" descr="Rita Streitz.--w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292894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1 Imagen" descr="Rita Streitz.--w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6324369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1 Imagen" descr="Rita Streitz.--w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1718389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1 Imagen" descr="Rita Streitz.--w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8514273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1 Imagen" descr="Rita Streitz.--z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3162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</TotalTime>
  <Words>1121</Words>
  <Application>Microsoft Office PowerPoint</Application>
  <PresentationFormat>Presentación en pantalla (4:3)</PresentationFormat>
  <Paragraphs>93</Paragraphs>
  <Slides>164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164</vt:i4>
      </vt:variant>
    </vt:vector>
  </HeadingPairs>
  <TitlesOfParts>
    <vt:vector size="169" baseType="lpstr">
      <vt:lpstr>Calibri</vt:lpstr>
      <vt:lpstr>Century Schoolbook</vt:lpstr>
      <vt:lpstr>Wingdings</vt:lpstr>
      <vt:lpstr>Wingdings 2</vt:lpstr>
      <vt:lpstr>Default Theme</vt:lpstr>
      <vt:lpstr>EUROPA.-LA VUELTA AL MUNDO EN 885 JARDINES.-LUXEMBURGO.-</vt:lpstr>
      <vt:lpstr>Altlorenschauerhof.--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Gaard um Titzebierg.--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Gilbert Folschette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Jeannine Sponville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Künstlergarten Wiltz.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Madame Reckinger.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Marty Hoffmann.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Nicolas Hoffman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Rita Streitz.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16</cp:revision>
  <dcterms:created xsi:type="dcterms:W3CDTF">2013-08-24T06:13:10Z</dcterms:created>
  <dcterms:modified xsi:type="dcterms:W3CDTF">2018-03-13T06:39:47Z</dcterms:modified>
</cp:coreProperties>
</file>