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0"/>
  </p:notesMasterIdLst>
  <p:sldIdLst>
    <p:sldId id="256" r:id="rId2"/>
    <p:sldId id="257" r:id="rId3"/>
    <p:sldId id="346" r:id="rId4"/>
    <p:sldId id="258" r:id="rId5"/>
    <p:sldId id="259" r:id="rId6"/>
    <p:sldId id="260" r:id="rId7"/>
    <p:sldId id="261" r:id="rId8"/>
    <p:sldId id="262" r:id="rId9"/>
    <p:sldId id="263" r:id="rId10"/>
    <p:sldId id="264" r:id="rId11"/>
    <p:sldId id="265" r:id="rId12"/>
    <p:sldId id="267" r:id="rId13"/>
    <p:sldId id="268" r:id="rId14"/>
    <p:sldId id="269" r:id="rId15"/>
    <p:sldId id="270" r:id="rId16"/>
    <p:sldId id="272" r:id="rId17"/>
    <p:sldId id="273" r:id="rId18"/>
    <p:sldId id="274" r:id="rId19"/>
    <p:sldId id="275" r:id="rId20"/>
    <p:sldId id="276" r:id="rId21"/>
    <p:sldId id="347" r:id="rId22"/>
    <p:sldId id="348" r:id="rId23"/>
    <p:sldId id="349" r:id="rId24"/>
    <p:sldId id="350" r:id="rId25"/>
    <p:sldId id="351" r:id="rId26"/>
    <p:sldId id="277" r:id="rId27"/>
    <p:sldId id="279" r:id="rId28"/>
    <p:sldId id="280" r:id="rId29"/>
    <p:sldId id="281" r:id="rId30"/>
    <p:sldId id="282" r:id="rId31"/>
    <p:sldId id="285" r:id="rId32"/>
    <p:sldId id="287" r:id="rId33"/>
    <p:sldId id="288" r:id="rId34"/>
    <p:sldId id="289" r:id="rId35"/>
    <p:sldId id="290" r:id="rId36"/>
    <p:sldId id="291" r:id="rId37"/>
    <p:sldId id="292" r:id="rId38"/>
    <p:sldId id="293" r:id="rId39"/>
    <p:sldId id="352" r:id="rId40"/>
    <p:sldId id="353" r:id="rId41"/>
    <p:sldId id="354" r:id="rId42"/>
    <p:sldId id="294" r:id="rId43"/>
    <p:sldId id="295" r:id="rId44"/>
    <p:sldId id="296" r:id="rId45"/>
    <p:sldId id="297" r:id="rId46"/>
    <p:sldId id="298" r:id="rId47"/>
    <p:sldId id="299" r:id="rId48"/>
    <p:sldId id="301" r:id="rId49"/>
    <p:sldId id="302" r:id="rId50"/>
    <p:sldId id="303" r:id="rId51"/>
    <p:sldId id="305" r:id="rId52"/>
    <p:sldId id="306" r:id="rId53"/>
    <p:sldId id="307" r:id="rId54"/>
    <p:sldId id="309" r:id="rId55"/>
    <p:sldId id="310" r:id="rId56"/>
    <p:sldId id="313" r:id="rId57"/>
    <p:sldId id="314" r:id="rId58"/>
    <p:sldId id="315" r:id="rId59"/>
    <p:sldId id="316" r:id="rId60"/>
    <p:sldId id="358" r:id="rId61"/>
    <p:sldId id="359" r:id="rId62"/>
    <p:sldId id="360" r:id="rId63"/>
    <p:sldId id="319" r:id="rId64"/>
    <p:sldId id="355" r:id="rId65"/>
    <p:sldId id="320" r:id="rId66"/>
    <p:sldId id="321" r:id="rId67"/>
    <p:sldId id="322" r:id="rId68"/>
    <p:sldId id="323" r:id="rId69"/>
    <p:sldId id="324" r:id="rId70"/>
    <p:sldId id="325" r:id="rId71"/>
    <p:sldId id="326" r:id="rId72"/>
    <p:sldId id="328" r:id="rId73"/>
    <p:sldId id="329" r:id="rId74"/>
    <p:sldId id="331" r:id="rId75"/>
    <p:sldId id="332" r:id="rId76"/>
    <p:sldId id="333" r:id="rId77"/>
    <p:sldId id="334" r:id="rId78"/>
    <p:sldId id="335" r:id="rId79"/>
    <p:sldId id="336" r:id="rId80"/>
    <p:sldId id="338" r:id="rId81"/>
    <p:sldId id="339" r:id="rId82"/>
    <p:sldId id="341" r:id="rId83"/>
    <p:sldId id="342" r:id="rId84"/>
    <p:sldId id="343" r:id="rId85"/>
    <p:sldId id="344" r:id="rId86"/>
    <p:sldId id="345" r:id="rId87"/>
    <p:sldId id="361" r:id="rId88"/>
    <p:sldId id="362" r:id="rId89"/>
    <p:sldId id="363" r:id="rId90"/>
    <p:sldId id="364" r:id="rId91"/>
    <p:sldId id="366" r:id="rId92"/>
    <p:sldId id="386" r:id="rId93"/>
    <p:sldId id="387" r:id="rId94"/>
    <p:sldId id="367" r:id="rId95"/>
    <p:sldId id="368" r:id="rId96"/>
    <p:sldId id="369" r:id="rId97"/>
    <p:sldId id="370" r:id="rId98"/>
    <p:sldId id="371" r:id="rId99"/>
    <p:sldId id="372" r:id="rId100"/>
    <p:sldId id="373" r:id="rId101"/>
    <p:sldId id="374" r:id="rId102"/>
    <p:sldId id="376" r:id="rId103"/>
    <p:sldId id="377" r:id="rId104"/>
    <p:sldId id="378" r:id="rId105"/>
    <p:sldId id="379" r:id="rId106"/>
    <p:sldId id="380" r:id="rId107"/>
    <p:sldId id="381" r:id="rId108"/>
    <p:sldId id="382" r:id="rId109"/>
    <p:sldId id="388" r:id="rId110"/>
    <p:sldId id="389" r:id="rId111"/>
    <p:sldId id="391" r:id="rId112"/>
    <p:sldId id="394" r:id="rId113"/>
    <p:sldId id="405" r:id="rId114"/>
    <p:sldId id="400" r:id="rId115"/>
    <p:sldId id="398" r:id="rId116"/>
    <p:sldId id="393" r:id="rId117"/>
    <p:sldId id="383" r:id="rId118"/>
    <p:sldId id="392" r:id="rId119"/>
    <p:sldId id="384" r:id="rId120"/>
    <p:sldId id="385" r:id="rId121"/>
    <p:sldId id="390" r:id="rId122"/>
    <p:sldId id="395" r:id="rId123"/>
    <p:sldId id="396" r:id="rId124"/>
    <p:sldId id="399" r:id="rId125"/>
    <p:sldId id="401" r:id="rId126"/>
    <p:sldId id="402" r:id="rId127"/>
    <p:sldId id="404" r:id="rId128"/>
    <p:sldId id="406"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497423-341A-4762-ADFB-4F47ED9CE429}"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87A793-454E-4CCF-B01A-DC42812378AD}" type="slidenum">
              <a:rPr lang="es-ES" smtClean="0"/>
              <a:t>‹Nº›</a:t>
            </a:fld>
            <a:endParaRPr lang="es-ES" dirty="0"/>
          </a:p>
        </p:txBody>
      </p:sp>
    </p:spTree>
    <p:extLst>
      <p:ext uri="{BB962C8B-B14F-4D97-AF65-F5344CB8AC3E}">
        <p14:creationId xmlns:p14="http://schemas.microsoft.com/office/powerpoint/2010/main" val="1125462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du</a:t>
            </a:r>
            <a:r>
              <a:rPr lang="es-ES" baseline="0" dirty="0"/>
              <a:t> C</a:t>
            </a:r>
            <a:r>
              <a:rPr lang="es-ES" dirty="0"/>
              <a:t>hateau</a:t>
            </a:r>
            <a:r>
              <a:rPr lang="es-ES" baseline="0" dirty="0"/>
              <a:t> </a:t>
            </a:r>
            <a:r>
              <a:rPr lang="es-ES" dirty="0"/>
              <a:t>du</a:t>
            </a:r>
            <a:r>
              <a:rPr lang="es-ES" baseline="0" dirty="0"/>
              <a:t> T</a:t>
            </a:r>
            <a:r>
              <a:rPr lang="es-ES" dirty="0"/>
              <a:t>ouvet.</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4</a:t>
            </a:fld>
            <a:endParaRPr lang="es-ES" dirty="0"/>
          </a:p>
        </p:txBody>
      </p:sp>
    </p:spTree>
    <p:extLst>
      <p:ext uri="{BB962C8B-B14F-4D97-AF65-F5344CB8AC3E}">
        <p14:creationId xmlns:p14="http://schemas.microsoft.com/office/powerpoint/2010/main" val="818244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a:t>
            </a:fld>
            <a:endParaRPr lang="es-ES" dirty="0"/>
          </a:p>
        </p:txBody>
      </p:sp>
    </p:spTree>
    <p:extLst>
      <p:ext uri="{BB962C8B-B14F-4D97-AF65-F5344CB8AC3E}">
        <p14:creationId xmlns:p14="http://schemas.microsoft.com/office/powerpoint/2010/main" val="3608252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6</a:t>
            </a:fld>
            <a:endParaRPr lang="es-ES" dirty="0"/>
          </a:p>
        </p:txBody>
      </p:sp>
    </p:spTree>
    <p:extLst>
      <p:ext uri="{BB962C8B-B14F-4D97-AF65-F5344CB8AC3E}">
        <p14:creationId xmlns:p14="http://schemas.microsoft.com/office/powerpoint/2010/main" val="1612334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a:t>
            </a:fld>
            <a:endParaRPr lang="es-ES" dirty="0"/>
          </a:p>
        </p:txBody>
      </p:sp>
    </p:spTree>
    <p:extLst>
      <p:ext uri="{BB962C8B-B14F-4D97-AF65-F5344CB8AC3E}">
        <p14:creationId xmlns:p14="http://schemas.microsoft.com/office/powerpoint/2010/main" val="4168666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a:t>
            </a:fld>
            <a:endParaRPr lang="es-ES" dirty="0"/>
          </a:p>
        </p:txBody>
      </p:sp>
    </p:spTree>
    <p:extLst>
      <p:ext uri="{BB962C8B-B14F-4D97-AF65-F5344CB8AC3E}">
        <p14:creationId xmlns:p14="http://schemas.microsoft.com/office/powerpoint/2010/main" val="2952991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9</a:t>
            </a:fld>
            <a:endParaRPr lang="es-ES" dirty="0"/>
          </a:p>
        </p:txBody>
      </p:sp>
    </p:spTree>
    <p:extLst>
      <p:ext uri="{BB962C8B-B14F-4D97-AF65-F5344CB8AC3E}">
        <p14:creationId xmlns:p14="http://schemas.microsoft.com/office/powerpoint/2010/main" val="1925874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10</a:t>
            </a:fld>
            <a:endParaRPr lang="es-ES" dirty="0"/>
          </a:p>
        </p:txBody>
      </p:sp>
    </p:spTree>
    <p:extLst>
      <p:ext uri="{BB962C8B-B14F-4D97-AF65-F5344CB8AC3E}">
        <p14:creationId xmlns:p14="http://schemas.microsoft.com/office/powerpoint/2010/main" val="1495097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11</a:t>
            </a:fld>
            <a:endParaRPr lang="es-ES" dirty="0"/>
          </a:p>
        </p:txBody>
      </p:sp>
    </p:spTree>
    <p:extLst>
      <p:ext uri="{BB962C8B-B14F-4D97-AF65-F5344CB8AC3E}">
        <p14:creationId xmlns:p14="http://schemas.microsoft.com/office/powerpoint/2010/main" val="1211063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a:t>
            </a:fld>
            <a:endParaRPr lang="es-ES" dirty="0"/>
          </a:p>
        </p:txBody>
      </p:sp>
    </p:spTree>
    <p:extLst>
      <p:ext uri="{BB962C8B-B14F-4D97-AF65-F5344CB8AC3E}">
        <p14:creationId xmlns:p14="http://schemas.microsoft.com/office/powerpoint/2010/main" val="1353606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13</a:t>
            </a:fld>
            <a:endParaRPr lang="es-ES" dirty="0"/>
          </a:p>
        </p:txBody>
      </p:sp>
    </p:spTree>
    <p:extLst>
      <p:ext uri="{BB962C8B-B14F-4D97-AF65-F5344CB8AC3E}">
        <p14:creationId xmlns:p14="http://schemas.microsoft.com/office/powerpoint/2010/main" val="2524261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14</a:t>
            </a:fld>
            <a:endParaRPr lang="es-ES" dirty="0"/>
          </a:p>
        </p:txBody>
      </p:sp>
    </p:spTree>
    <p:extLst>
      <p:ext uri="{BB962C8B-B14F-4D97-AF65-F5344CB8AC3E}">
        <p14:creationId xmlns:p14="http://schemas.microsoft.com/office/powerpoint/2010/main" val="1661576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15</a:t>
            </a:fld>
            <a:endParaRPr lang="es-ES" dirty="0"/>
          </a:p>
        </p:txBody>
      </p:sp>
    </p:spTree>
    <p:extLst>
      <p:ext uri="{BB962C8B-B14F-4D97-AF65-F5344CB8AC3E}">
        <p14:creationId xmlns:p14="http://schemas.microsoft.com/office/powerpoint/2010/main" val="2801753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16</a:t>
            </a:fld>
            <a:endParaRPr lang="es-ES" dirty="0"/>
          </a:p>
        </p:txBody>
      </p:sp>
    </p:spTree>
    <p:extLst>
      <p:ext uri="{BB962C8B-B14F-4D97-AF65-F5344CB8AC3E}">
        <p14:creationId xmlns:p14="http://schemas.microsoft.com/office/powerpoint/2010/main" val="1537035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17</a:t>
            </a:fld>
            <a:endParaRPr lang="es-ES" dirty="0"/>
          </a:p>
        </p:txBody>
      </p:sp>
    </p:spTree>
    <p:extLst>
      <p:ext uri="{BB962C8B-B14F-4D97-AF65-F5344CB8AC3E}">
        <p14:creationId xmlns:p14="http://schemas.microsoft.com/office/powerpoint/2010/main" val="3823417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18</a:t>
            </a:fld>
            <a:endParaRPr lang="es-ES" dirty="0"/>
          </a:p>
        </p:txBody>
      </p:sp>
    </p:spTree>
    <p:extLst>
      <p:ext uri="{BB962C8B-B14F-4D97-AF65-F5344CB8AC3E}">
        <p14:creationId xmlns:p14="http://schemas.microsoft.com/office/powerpoint/2010/main" val="179096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du Touvet.</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19</a:t>
            </a:fld>
            <a:endParaRPr lang="es-ES" dirty="0"/>
          </a:p>
        </p:txBody>
      </p:sp>
    </p:spTree>
    <p:extLst>
      <p:ext uri="{BB962C8B-B14F-4D97-AF65-F5344CB8AC3E}">
        <p14:creationId xmlns:p14="http://schemas.microsoft.com/office/powerpoint/2010/main" val="874416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26</a:t>
            </a:fld>
            <a:endParaRPr lang="es-ES" dirty="0"/>
          </a:p>
        </p:txBody>
      </p:sp>
    </p:spTree>
    <p:extLst>
      <p:ext uri="{BB962C8B-B14F-4D97-AF65-F5344CB8AC3E}">
        <p14:creationId xmlns:p14="http://schemas.microsoft.com/office/powerpoint/2010/main" val="828042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27</a:t>
            </a:fld>
            <a:endParaRPr lang="es-ES" dirty="0"/>
          </a:p>
        </p:txBody>
      </p:sp>
    </p:spTree>
    <p:extLst>
      <p:ext uri="{BB962C8B-B14F-4D97-AF65-F5344CB8AC3E}">
        <p14:creationId xmlns:p14="http://schemas.microsoft.com/office/powerpoint/2010/main" val="117739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28</a:t>
            </a:fld>
            <a:endParaRPr lang="es-ES" dirty="0"/>
          </a:p>
        </p:txBody>
      </p:sp>
    </p:spTree>
    <p:extLst>
      <p:ext uri="{BB962C8B-B14F-4D97-AF65-F5344CB8AC3E}">
        <p14:creationId xmlns:p14="http://schemas.microsoft.com/office/powerpoint/2010/main" val="638649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29</a:t>
            </a:fld>
            <a:endParaRPr lang="es-ES" dirty="0"/>
          </a:p>
        </p:txBody>
      </p:sp>
    </p:spTree>
    <p:extLst>
      <p:ext uri="{BB962C8B-B14F-4D97-AF65-F5344CB8AC3E}">
        <p14:creationId xmlns:p14="http://schemas.microsoft.com/office/powerpoint/2010/main" val="2475303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30</a:t>
            </a:fld>
            <a:endParaRPr lang="es-ES" dirty="0"/>
          </a:p>
        </p:txBody>
      </p:sp>
    </p:spTree>
    <p:extLst>
      <p:ext uri="{BB962C8B-B14F-4D97-AF65-F5344CB8AC3E}">
        <p14:creationId xmlns:p14="http://schemas.microsoft.com/office/powerpoint/2010/main" val="1637500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Vaux-le-Vicomte.-q</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31</a:t>
            </a:fld>
            <a:endParaRPr lang="es-ES" dirty="0"/>
          </a:p>
        </p:txBody>
      </p:sp>
    </p:spTree>
    <p:extLst>
      <p:ext uri="{BB962C8B-B14F-4D97-AF65-F5344CB8AC3E}">
        <p14:creationId xmlns:p14="http://schemas.microsoft.com/office/powerpoint/2010/main" val="3779332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Vaux-le-Vicomte.-q</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32</a:t>
            </a:fld>
            <a:endParaRPr lang="es-ES" dirty="0"/>
          </a:p>
        </p:txBody>
      </p:sp>
    </p:spTree>
    <p:extLst>
      <p:ext uri="{BB962C8B-B14F-4D97-AF65-F5344CB8AC3E}">
        <p14:creationId xmlns:p14="http://schemas.microsoft.com/office/powerpoint/2010/main" val="314548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Vaux-le-Vicomte.-q</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33</a:t>
            </a:fld>
            <a:endParaRPr lang="es-ES" dirty="0"/>
          </a:p>
        </p:txBody>
      </p:sp>
    </p:spTree>
    <p:extLst>
      <p:ext uri="{BB962C8B-B14F-4D97-AF65-F5344CB8AC3E}">
        <p14:creationId xmlns:p14="http://schemas.microsoft.com/office/powerpoint/2010/main" val="3567419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Vaux-le-Vicomte.-q</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34</a:t>
            </a:fld>
            <a:endParaRPr lang="es-ES" dirty="0"/>
          </a:p>
        </p:txBody>
      </p:sp>
    </p:spTree>
    <p:extLst>
      <p:ext uri="{BB962C8B-B14F-4D97-AF65-F5344CB8AC3E}">
        <p14:creationId xmlns:p14="http://schemas.microsoft.com/office/powerpoint/2010/main" val="38037100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Vaux-le-Vicomte.-q</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35</a:t>
            </a:fld>
            <a:endParaRPr lang="es-ES" dirty="0"/>
          </a:p>
        </p:txBody>
      </p:sp>
    </p:spTree>
    <p:extLst>
      <p:ext uri="{BB962C8B-B14F-4D97-AF65-F5344CB8AC3E}">
        <p14:creationId xmlns:p14="http://schemas.microsoft.com/office/powerpoint/2010/main" val="1944153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Vaux-le-Vicomte.-q</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36</a:t>
            </a:fld>
            <a:endParaRPr lang="es-ES" dirty="0"/>
          </a:p>
        </p:txBody>
      </p:sp>
    </p:spTree>
    <p:extLst>
      <p:ext uri="{BB962C8B-B14F-4D97-AF65-F5344CB8AC3E}">
        <p14:creationId xmlns:p14="http://schemas.microsoft.com/office/powerpoint/2010/main" val="3744987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Park of the Château de Vaux-le-Vicomte.-q</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37</a:t>
            </a:fld>
            <a:endParaRPr lang="es-ES" dirty="0"/>
          </a:p>
        </p:txBody>
      </p:sp>
    </p:spTree>
    <p:extLst>
      <p:ext uri="{BB962C8B-B14F-4D97-AF65-F5344CB8AC3E}">
        <p14:creationId xmlns:p14="http://schemas.microsoft.com/office/powerpoint/2010/main" val="41456414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a:t>
            </a:r>
            <a:r>
              <a:rPr lang="es-ES" baseline="0" dirty="0"/>
              <a:t> </a:t>
            </a:r>
            <a:r>
              <a:rPr lang="es-ES" dirty="0"/>
              <a:t>de</a:t>
            </a:r>
            <a:r>
              <a:rPr lang="es-ES" baseline="0" dirty="0"/>
              <a:t> F</a:t>
            </a:r>
            <a:r>
              <a:rPr lang="es-ES" dirty="0"/>
              <a:t>ontainebleau</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42</a:t>
            </a:fld>
            <a:endParaRPr lang="es-ES" dirty="0"/>
          </a:p>
        </p:txBody>
      </p:sp>
    </p:spTree>
    <p:extLst>
      <p:ext uri="{BB962C8B-B14F-4D97-AF65-F5344CB8AC3E}">
        <p14:creationId xmlns:p14="http://schemas.microsoft.com/office/powerpoint/2010/main" val="33429917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a:t>
            </a:r>
            <a:r>
              <a:rPr lang="es-ES" baseline="0" dirty="0"/>
              <a:t> de </a:t>
            </a:r>
            <a:r>
              <a:rPr lang="es-ES" dirty="0"/>
              <a:t>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43</a:t>
            </a:fld>
            <a:endParaRPr lang="es-ES" dirty="0"/>
          </a:p>
        </p:txBody>
      </p:sp>
    </p:spTree>
    <p:extLst>
      <p:ext uri="{BB962C8B-B14F-4D97-AF65-F5344CB8AC3E}">
        <p14:creationId xmlns:p14="http://schemas.microsoft.com/office/powerpoint/2010/main" val="31848509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.-Fuente de Diana</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44</a:t>
            </a:fld>
            <a:endParaRPr lang="es-ES" dirty="0"/>
          </a:p>
        </p:txBody>
      </p:sp>
    </p:spTree>
    <p:extLst>
      <p:ext uri="{BB962C8B-B14F-4D97-AF65-F5344CB8AC3E}">
        <p14:creationId xmlns:p14="http://schemas.microsoft.com/office/powerpoint/2010/main" val="3970039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45</a:t>
            </a:fld>
            <a:endParaRPr lang="es-ES" dirty="0"/>
          </a:p>
        </p:txBody>
      </p:sp>
    </p:spTree>
    <p:extLst>
      <p:ext uri="{BB962C8B-B14F-4D97-AF65-F5344CB8AC3E}">
        <p14:creationId xmlns:p14="http://schemas.microsoft.com/office/powerpoint/2010/main" val="32447362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46</a:t>
            </a:fld>
            <a:endParaRPr lang="es-ES" dirty="0"/>
          </a:p>
        </p:txBody>
      </p:sp>
    </p:spTree>
    <p:extLst>
      <p:ext uri="{BB962C8B-B14F-4D97-AF65-F5344CB8AC3E}">
        <p14:creationId xmlns:p14="http://schemas.microsoft.com/office/powerpoint/2010/main" val="15920752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47</a:t>
            </a:fld>
            <a:endParaRPr lang="es-ES" dirty="0"/>
          </a:p>
        </p:txBody>
      </p:sp>
    </p:spTree>
    <p:extLst>
      <p:ext uri="{BB962C8B-B14F-4D97-AF65-F5344CB8AC3E}">
        <p14:creationId xmlns:p14="http://schemas.microsoft.com/office/powerpoint/2010/main" val="23390662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48</a:t>
            </a:fld>
            <a:endParaRPr lang="es-ES" dirty="0"/>
          </a:p>
        </p:txBody>
      </p:sp>
    </p:spTree>
    <p:extLst>
      <p:ext uri="{BB962C8B-B14F-4D97-AF65-F5344CB8AC3E}">
        <p14:creationId xmlns:p14="http://schemas.microsoft.com/office/powerpoint/2010/main" val="6858062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49</a:t>
            </a:fld>
            <a:endParaRPr lang="es-ES" dirty="0"/>
          </a:p>
        </p:txBody>
      </p:sp>
    </p:spTree>
    <p:extLst>
      <p:ext uri="{BB962C8B-B14F-4D97-AF65-F5344CB8AC3E}">
        <p14:creationId xmlns:p14="http://schemas.microsoft.com/office/powerpoint/2010/main" val="591076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50</a:t>
            </a:fld>
            <a:endParaRPr lang="es-ES" dirty="0"/>
          </a:p>
        </p:txBody>
      </p:sp>
    </p:spTree>
    <p:extLst>
      <p:ext uri="{BB962C8B-B14F-4D97-AF65-F5344CB8AC3E}">
        <p14:creationId xmlns:p14="http://schemas.microsoft.com/office/powerpoint/2010/main" val="4732863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51</a:t>
            </a:fld>
            <a:endParaRPr lang="es-ES" dirty="0"/>
          </a:p>
        </p:txBody>
      </p:sp>
    </p:spTree>
    <p:extLst>
      <p:ext uri="{BB962C8B-B14F-4D97-AF65-F5344CB8AC3E}">
        <p14:creationId xmlns:p14="http://schemas.microsoft.com/office/powerpoint/2010/main" val="20871294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52</a:t>
            </a:fld>
            <a:endParaRPr lang="es-ES" dirty="0"/>
          </a:p>
        </p:txBody>
      </p:sp>
    </p:spTree>
    <p:extLst>
      <p:ext uri="{BB962C8B-B14F-4D97-AF65-F5344CB8AC3E}">
        <p14:creationId xmlns:p14="http://schemas.microsoft.com/office/powerpoint/2010/main" val="895278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53</a:t>
            </a:fld>
            <a:endParaRPr lang="es-ES" dirty="0"/>
          </a:p>
        </p:txBody>
      </p:sp>
    </p:spTree>
    <p:extLst>
      <p:ext uri="{BB962C8B-B14F-4D97-AF65-F5344CB8AC3E}">
        <p14:creationId xmlns:p14="http://schemas.microsoft.com/office/powerpoint/2010/main" val="20114929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54</a:t>
            </a:fld>
            <a:endParaRPr lang="es-ES" dirty="0"/>
          </a:p>
        </p:txBody>
      </p:sp>
    </p:spTree>
    <p:extLst>
      <p:ext uri="{BB962C8B-B14F-4D97-AF65-F5344CB8AC3E}">
        <p14:creationId xmlns:p14="http://schemas.microsoft.com/office/powerpoint/2010/main" val="9904984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55</a:t>
            </a:fld>
            <a:endParaRPr lang="es-ES" dirty="0"/>
          </a:p>
        </p:txBody>
      </p:sp>
    </p:spTree>
    <p:extLst>
      <p:ext uri="{BB962C8B-B14F-4D97-AF65-F5344CB8AC3E}">
        <p14:creationId xmlns:p14="http://schemas.microsoft.com/office/powerpoint/2010/main" val="505031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56</a:t>
            </a:fld>
            <a:endParaRPr lang="es-ES" dirty="0"/>
          </a:p>
        </p:txBody>
      </p:sp>
    </p:spTree>
    <p:extLst>
      <p:ext uri="{BB962C8B-B14F-4D97-AF65-F5344CB8AC3E}">
        <p14:creationId xmlns:p14="http://schemas.microsoft.com/office/powerpoint/2010/main" val="8912944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57</a:t>
            </a:fld>
            <a:endParaRPr lang="es-ES" dirty="0"/>
          </a:p>
        </p:txBody>
      </p:sp>
    </p:spTree>
    <p:extLst>
      <p:ext uri="{BB962C8B-B14F-4D97-AF65-F5344CB8AC3E}">
        <p14:creationId xmlns:p14="http://schemas.microsoft.com/office/powerpoint/2010/main" val="25434756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58</a:t>
            </a:fld>
            <a:endParaRPr lang="es-ES" dirty="0"/>
          </a:p>
        </p:txBody>
      </p:sp>
    </p:spTree>
    <p:extLst>
      <p:ext uri="{BB962C8B-B14F-4D97-AF65-F5344CB8AC3E}">
        <p14:creationId xmlns:p14="http://schemas.microsoft.com/office/powerpoint/2010/main" val="29718447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Fontainebleau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59</a:t>
            </a:fld>
            <a:endParaRPr lang="es-ES" dirty="0"/>
          </a:p>
        </p:txBody>
      </p:sp>
    </p:spTree>
    <p:extLst>
      <p:ext uri="{BB962C8B-B14F-4D97-AF65-F5344CB8AC3E}">
        <p14:creationId xmlns:p14="http://schemas.microsoft.com/office/powerpoint/2010/main" val="19114098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de Versailles</a:t>
            </a:r>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65</a:t>
            </a:fld>
            <a:endParaRPr lang="es-ES" dirty="0"/>
          </a:p>
        </p:txBody>
      </p:sp>
    </p:spTree>
    <p:extLst>
      <p:ext uri="{BB962C8B-B14F-4D97-AF65-F5344CB8AC3E}">
        <p14:creationId xmlns:p14="http://schemas.microsoft.com/office/powerpoint/2010/main" val="36656250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66</a:t>
            </a:fld>
            <a:endParaRPr lang="es-ES" dirty="0"/>
          </a:p>
        </p:txBody>
      </p:sp>
    </p:spTree>
    <p:extLst>
      <p:ext uri="{BB962C8B-B14F-4D97-AF65-F5344CB8AC3E}">
        <p14:creationId xmlns:p14="http://schemas.microsoft.com/office/powerpoint/2010/main" val="35652884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67</a:t>
            </a:fld>
            <a:endParaRPr lang="es-ES" dirty="0"/>
          </a:p>
        </p:txBody>
      </p:sp>
    </p:spTree>
    <p:extLst>
      <p:ext uri="{BB962C8B-B14F-4D97-AF65-F5344CB8AC3E}">
        <p14:creationId xmlns:p14="http://schemas.microsoft.com/office/powerpoint/2010/main" val="21378785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68</a:t>
            </a:fld>
            <a:endParaRPr lang="es-ES" dirty="0"/>
          </a:p>
        </p:txBody>
      </p:sp>
    </p:spTree>
    <p:extLst>
      <p:ext uri="{BB962C8B-B14F-4D97-AF65-F5344CB8AC3E}">
        <p14:creationId xmlns:p14="http://schemas.microsoft.com/office/powerpoint/2010/main" val="1720837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69</a:t>
            </a:fld>
            <a:endParaRPr lang="es-ES" dirty="0"/>
          </a:p>
        </p:txBody>
      </p:sp>
    </p:spTree>
    <p:extLst>
      <p:ext uri="{BB962C8B-B14F-4D97-AF65-F5344CB8AC3E}">
        <p14:creationId xmlns:p14="http://schemas.microsoft.com/office/powerpoint/2010/main" val="2767451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70</a:t>
            </a:fld>
            <a:endParaRPr lang="es-ES" dirty="0"/>
          </a:p>
        </p:txBody>
      </p:sp>
    </p:spTree>
    <p:extLst>
      <p:ext uri="{BB962C8B-B14F-4D97-AF65-F5344CB8AC3E}">
        <p14:creationId xmlns:p14="http://schemas.microsoft.com/office/powerpoint/2010/main" val="5953713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71</a:t>
            </a:fld>
            <a:endParaRPr lang="es-ES" dirty="0"/>
          </a:p>
        </p:txBody>
      </p:sp>
    </p:spTree>
    <p:extLst>
      <p:ext uri="{BB962C8B-B14F-4D97-AF65-F5344CB8AC3E}">
        <p14:creationId xmlns:p14="http://schemas.microsoft.com/office/powerpoint/2010/main" val="3064812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72</a:t>
            </a:fld>
            <a:endParaRPr lang="es-ES" dirty="0"/>
          </a:p>
        </p:txBody>
      </p:sp>
    </p:spTree>
    <p:extLst>
      <p:ext uri="{BB962C8B-B14F-4D97-AF65-F5344CB8AC3E}">
        <p14:creationId xmlns:p14="http://schemas.microsoft.com/office/powerpoint/2010/main" val="29066855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73</a:t>
            </a:fld>
            <a:endParaRPr lang="es-ES" dirty="0"/>
          </a:p>
        </p:txBody>
      </p:sp>
    </p:spTree>
    <p:extLst>
      <p:ext uri="{BB962C8B-B14F-4D97-AF65-F5344CB8AC3E}">
        <p14:creationId xmlns:p14="http://schemas.microsoft.com/office/powerpoint/2010/main" val="17630135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74</a:t>
            </a:fld>
            <a:endParaRPr lang="es-ES" dirty="0"/>
          </a:p>
        </p:txBody>
      </p:sp>
    </p:spTree>
    <p:extLst>
      <p:ext uri="{BB962C8B-B14F-4D97-AF65-F5344CB8AC3E}">
        <p14:creationId xmlns:p14="http://schemas.microsoft.com/office/powerpoint/2010/main" val="2067362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75</a:t>
            </a:fld>
            <a:endParaRPr lang="es-ES" dirty="0"/>
          </a:p>
        </p:txBody>
      </p:sp>
    </p:spTree>
    <p:extLst>
      <p:ext uri="{BB962C8B-B14F-4D97-AF65-F5344CB8AC3E}">
        <p14:creationId xmlns:p14="http://schemas.microsoft.com/office/powerpoint/2010/main" val="29868801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76</a:t>
            </a:fld>
            <a:endParaRPr lang="es-ES" dirty="0"/>
          </a:p>
        </p:txBody>
      </p:sp>
    </p:spTree>
    <p:extLst>
      <p:ext uri="{BB962C8B-B14F-4D97-AF65-F5344CB8AC3E}">
        <p14:creationId xmlns:p14="http://schemas.microsoft.com/office/powerpoint/2010/main" val="5110947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77</a:t>
            </a:fld>
            <a:endParaRPr lang="es-ES" dirty="0"/>
          </a:p>
        </p:txBody>
      </p:sp>
    </p:spTree>
    <p:extLst>
      <p:ext uri="{BB962C8B-B14F-4D97-AF65-F5344CB8AC3E}">
        <p14:creationId xmlns:p14="http://schemas.microsoft.com/office/powerpoint/2010/main" val="19910243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78</a:t>
            </a:fld>
            <a:endParaRPr lang="es-ES" dirty="0"/>
          </a:p>
        </p:txBody>
      </p:sp>
    </p:spTree>
    <p:extLst>
      <p:ext uri="{BB962C8B-B14F-4D97-AF65-F5344CB8AC3E}">
        <p14:creationId xmlns:p14="http://schemas.microsoft.com/office/powerpoint/2010/main" val="5018447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79</a:t>
            </a:fld>
            <a:endParaRPr lang="es-ES" dirty="0"/>
          </a:p>
        </p:txBody>
      </p:sp>
    </p:spTree>
    <p:extLst>
      <p:ext uri="{BB962C8B-B14F-4D97-AF65-F5344CB8AC3E}">
        <p14:creationId xmlns:p14="http://schemas.microsoft.com/office/powerpoint/2010/main" val="6181504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80</a:t>
            </a:fld>
            <a:endParaRPr lang="es-ES" dirty="0"/>
          </a:p>
        </p:txBody>
      </p:sp>
    </p:spTree>
    <p:extLst>
      <p:ext uri="{BB962C8B-B14F-4D97-AF65-F5344CB8AC3E}">
        <p14:creationId xmlns:p14="http://schemas.microsoft.com/office/powerpoint/2010/main" val="91091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81</a:t>
            </a:fld>
            <a:endParaRPr lang="es-ES" dirty="0"/>
          </a:p>
        </p:txBody>
      </p:sp>
    </p:spTree>
    <p:extLst>
      <p:ext uri="{BB962C8B-B14F-4D97-AF65-F5344CB8AC3E}">
        <p14:creationId xmlns:p14="http://schemas.microsoft.com/office/powerpoint/2010/main" val="5465088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82</a:t>
            </a:fld>
            <a:endParaRPr lang="es-ES" dirty="0"/>
          </a:p>
        </p:txBody>
      </p:sp>
    </p:spTree>
    <p:extLst>
      <p:ext uri="{BB962C8B-B14F-4D97-AF65-F5344CB8AC3E}">
        <p14:creationId xmlns:p14="http://schemas.microsoft.com/office/powerpoint/2010/main" val="12903672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83</a:t>
            </a:fld>
            <a:endParaRPr lang="es-ES" dirty="0"/>
          </a:p>
        </p:txBody>
      </p:sp>
    </p:spTree>
    <p:extLst>
      <p:ext uri="{BB962C8B-B14F-4D97-AF65-F5344CB8AC3E}">
        <p14:creationId xmlns:p14="http://schemas.microsoft.com/office/powerpoint/2010/main" val="38068818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84</a:t>
            </a:fld>
            <a:endParaRPr lang="es-ES" dirty="0"/>
          </a:p>
        </p:txBody>
      </p:sp>
    </p:spTree>
    <p:extLst>
      <p:ext uri="{BB962C8B-B14F-4D97-AF65-F5344CB8AC3E}">
        <p14:creationId xmlns:p14="http://schemas.microsoft.com/office/powerpoint/2010/main" val="19954248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85</a:t>
            </a:fld>
            <a:endParaRPr lang="es-ES" dirty="0"/>
          </a:p>
        </p:txBody>
      </p:sp>
    </p:spTree>
    <p:extLst>
      <p:ext uri="{BB962C8B-B14F-4D97-AF65-F5344CB8AC3E}">
        <p14:creationId xmlns:p14="http://schemas.microsoft.com/office/powerpoint/2010/main" val="42720757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86</a:t>
            </a:fld>
            <a:endParaRPr lang="es-ES" dirty="0"/>
          </a:p>
        </p:txBody>
      </p:sp>
    </p:spTree>
    <p:extLst>
      <p:ext uri="{BB962C8B-B14F-4D97-AF65-F5344CB8AC3E}">
        <p14:creationId xmlns:p14="http://schemas.microsoft.com/office/powerpoint/2010/main" val="12863784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87</a:t>
            </a:fld>
            <a:endParaRPr lang="es-ES" dirty="0"/>
          </a:p>
        </p:txBody>
      </p:sp>
    </p:spTree>
    <p:extLst>
      <p:ext uri="{BB962C8B-B14F-4D97-AF65-F5344CB8AC3E}">
        <p14:creationId xmlns:p14="http://schemas.microsoft.com/office/powerpoint/2010/main" val="29139186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88</a:t>
            </a:fld>
            <a:endParaRPr lang="es-ES" dirty="0"/>
          </a:p>
        </p:txBody>
      </p:sp>
    </p:spTree>
    <p:extLst>
      <p:ext uri="{BB962C8B-B14F-4D97-AF65-F5344CB8AC3E}">
        <p14:creationId xmlns:p14="http://schemas.microsoft.com/office/powerpoint/2010/main" val="20473585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Versailles</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89</a:t>
            </a:fld>
            <a:endParaRPr lang="es-ES" dirty="0"/>
          </a:p>
        </p:txBody>
      </p:sp>
    </p:spTree>
    <p:extLst>
      <p:ext uri="{BB962C8B-B14F-4D97-AF65-F5344CB8AC3E}">
        <p14:creationId xmlns:p14="http://schemas.microsoft.com/office/powerpoint/2010/main" val="24110627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94</a:t>
            </a:fld>
            <a:endParaRPr lang="es-ES" dirty="0"/>
          </a:p>
        </p:txBody>
      </p:sp>
    </p:spTree>
    <p:extLst>
      <p:ext uri="{BB962C8B-B14F-4D97-AF65-F5344CB8AC3E}">
        <p14:creationId xmlns:p14="http://schemas.microsoft.com/office/powerpoint/2010/main" val="17778133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95</a:t>
            </a:fld>
            <a:endParaRPr lang="es-ES" dirty="0"/>
          </a:p>
        </p:txBody>
      </p:sp>
    </p:spTree>
    <p:extLst>
      <p:ext uri="{BB962C8B-B14F-4D97-AF65-F5344CB8AC3E}">
        <p14:creationId xmlns:p14="http://schemas.microsoft.com/office/powerpoint/2010/main" val="38843933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96</a:t>
            </a:fld>
            <a:endParaRPr lang="es-ES" dirty="0"/>
          </a:p>
        </p:txBody>
      </p:sp>
    </p:spTree>
    <p:extLst>
      <p:ext uri="{BB962C8B-B14F-4D97-AF65-F5344CB8AC3E}">
        <p14:creationId xmlns:p14="http://schemas.microsoft.com/office/powerpoint/2010/main" val="5227478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97</a:t>
            </a:fld>
            <a:endParaRPr lang="es-ES" dirty="0"/>
          </a:p>
        </p:txBody>
      </p:sp>
    </p:spTree>
    <p:extLst>
      <p:ext uri="{BB962C8B-B14F-4D97-AF65-F5344CB8AC3E}">
        <p14:creationId xmlns:p14="http://schemas.microsoft.com/office/powerpoint/2010/main" val="32054158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98</a:t>
            </a:fld>
            <a:endParaRPr lang="es-ES" dirty="0"/>
          </a:p>
        </p:txBody>
      </p:sp>
    </p:spTree>
    <p:extLst>
      <p:ext uri="{BB962C8B-B14F-4D97-AF65-F5344CB8AC3E}">
        <p14:creationId xmlns:p14="http://schemas.microsoft.com/office/powerpoint/2010/main" val="28562812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99</a:t>
            </a:fld>
            <a:endParaRPr lang="es-ES" dirty="0"/>
          </a:p>
        </p:txBody>
      </p:sp>
    </p:spTree>
    <p:extLst>
      <p:ext uri="{BB962C8B-B14F-4D97-AF65-F5344CB8AC3E}">
        <p14:creationId xmlns:p14="http://schemas.microsoft.com/office/powerpoint/2010/main" val="29724156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100</a:t>
            </a:fld>
            <a:endParaRPr lang="es-ES" dirty="0"/>
          </a:p>
        </p:txBody>
      </p:sp>
    </p:spTree>
    <p:extLst>
      <p:ext uri="{BB962C8B-B14F-4D97-AF65-F5344CB8AC3E}">
        <p14:creationId xmlns:p14="http://schemas.microsoft.com/office/powerpoint/2010/main" val="40536024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101</a:t>
            </a:fld>
            <a:endParaRPr lang="es-ES" dirty="0"/>
          </a:p>
        </p:txBody>
      </p:sp>
    </p:spTree>
    <p:extLst>
      <p:ext uri="{BB962C8B-B14F-4D97-AF65-F5344CB8AC3E}">
        <p14:creationId xmlns:p14="http://schemas.microsoft.com/office/powerpoint/2010/main" val="1916477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102</a:t>
            </a:fld>
            <a:endParaRPr lang="es-ES" dirty="0"/>
          </a:p>
        </p:txBody>
      </p:sp>
    </p:spTree>
    <p:extLst>
      <p:ext uri="{BB962C8B-B14F-4D97-AF65-F5344CB8AC3E}">
        <p14:creationId xmlns:p14="http://schemas.microsoft.com/office/powerpoint/2010/main" val="30435546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103</a:t>
            </a:fld>
            <a:endParaRPr lang="es-ES" dirty="0"/>
          </a:p>
        </p:txBody>
      </p:sp>
    </p:spTree>
    <p:extLst>
      <p:ext uri="{BB962C8B-B14F-4D97-AF65-F5344CB8AC3E}">
        <p14:creationId xmlns:p14="http://schemas.microsoft.com/office/powerpoint/2010/main" val="2838570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104</a:t>
            </a:fld>
            <a:endParaRPr lang="es-ES" dirty="0"/>
          </a:p>
        </p:txBody>
      </p:sp>
    </p:spTree>
    <p:extLst>
      <p:ext uri="{BB962C8B-B14F-4D97-AF65-F5344CB8AC3E}">
        <p14:creationId xmlns:p14="http://schemas.microsoft.com/office/powerpoint/2010/main" val="3351936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105</a:t>
            </a:fld>
            <a:endParaRPr lang="es-ES" dirty="0"/>
          </a:p>
        </p:txBody>
      </p:sp>
    </p:spTree>
    <p:extLst>
      <p:ext uri="{BB962C8B-B14F-4D97-AF65-F5344CB8AC3E}">
        <p14:creationId xmlns:p14="http://schemas.microsoft.com/office/powerpoint/2010/main" val="38790147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106</a:t>
            </a:fld>
            <a:endParaRPr lang="es-ES" dirty="0"/>
          </a:p>
        </p:txBody>
      </p:sp>
    </p:spTree>
    <p:extLst>
      <p:ext uri="{BB962C8B-B14F-4D97-AF65-F5344CB8AC3E}">
        <p14:creationId xmlns:p14="http://schemas.microsoft.com/office/powerpoint/2010/main" val="74611371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Marly-le-Roi </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107</a:t>
            </a:fld>
            <a:endParaRPr lang="es-ES" dirty="0"/>
          </a:p>
        </p:txBody>
      </p:sp>
    </p:spTree>
    <p:extLst>
      <p:ext uri="{BB962C8B-B14F-4D97-AF65-F5344CB8AC3E}">
        <p14:creationId xmlns:p14="http://schemas.microsoft.com/office/powerpoint/2010/main" val="28387065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112</a:t>
            </a:fld>
            <a:endParaRPr lang="es-ES" dirty="0"/>
          </a:p>
        </p:txBody>
      </p:sp>
    </p:spTree>
    <p:extLst>
      <p:ext uri="{BB962C8B-B14F-4D97-AF65-F5344CB8AC3E}">
        <p14:creationId xmlns:p14="http://schemas.microsoft.com/office/powerpoint/2010/main" val="40992514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113</a:t>
            </a:fld>
            <a:endParaRPr lang="es-ES" dirty="0"/>
          </a:p>
        </p:txBody>
      </p:sp>
    </p:spTree>
    <p:extLst>
      <p:ext uri="{BB962C8B-B14F-4D97-AF65-F5344CB8AC3E}">
        <p14:creationId xmlns:p14="http://schemas.microsoft.com/office/powerpoint/2010/main" val="42318448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114</a:t>
            </a:fld>
            <a:endParaRPr lang="es-ES" dirty="0"/>
          </a:p>
        </p:txBody>
      </p:sp>
    </p:spTree>
    <p:extLst>
      <p:ext uri="{BB962C8B-B14F-4D97-AF65-F5344CB8AC3E}">
        <p14:creationId xmlns:p14="http://schemas.microsoft.com/office/powerpoint/2010/main" val="36501401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115</a:t>
            </a:fld>
            <a:endParaRPr lang="es-ES" dirty="0"/>
          </a:p>
        </p:txBody>
      </p:sp>
    </p:spTree>
    <p:extLst>
      <p:ext uri="{BB962C8B-B14F-4D97-AF65-F5344CB8AC3E}">
        <p14:creationId xmlns:p14="http://schemas.microsoft.com/office/powerpoint/2010/main" val="19937074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116</a:t>
            </a:fld>
            <a:endParaRPr lang="es-ES" dirty="0"/>
          </a:p>
        </p:txBody>
      </p:sp>
    </p:spTree>
    <p:extLst>
      <p:ext uri="{BB962C8B-B14F-4D97-AF65-F5344CB8AC3E}">
        <p14:creationId xmlns:p14="http://schemas.microsoft.com/office/powerpoint/2010/main" val="4686706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a:t>
            </a:r>
            <a:r>
              <a:rPr lang="es-ES" baseline="0" dirty="0"/>
              <a:t> </a:t>
            </a:r>
            <a:r>
              <a:rPr lang="es-ES" dirty="0"/>
              <a:t>de</a:t>
            </a:r>
            <a:r>
              <a:rPr lang="es-ES" baseline="0" dirty="0"/>
              <a:t> </a:t>
            </a:r>
            <a:r>
              <a:rPr lang="es-ES" dirty="0"/>
              <a:t>Barbirey.</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117</a:t>
            </a:fld>
            <a:endParaRPr lang="es-ES" dirty="0"/>
          </a:p>
        </p:txBody>
      </p:sp>
    </p:spTree>
    <p:extLst>
      <p:ext uri="{BB962C8B-B14F-4D97-AF65-F5344CB8AC3E}">
        <p14:creationId xmlns:p14="http://schemas.microsoft.com/office/powerpoint/2010/main" val="10825458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118</a:t>
            </a:fld>
            <a:endParaRPr lang="es-ES" dirty="0"/>
          </a:p>
        </p:txBody>
      </p:sp>
    </p:spTree>
    <p:extLst>
      <p:ext uri="{BB962C8B-B14F-4D97-AF65-F5344CB8AC3E}">
        <p14:creationId xmlns:p14="http://schemas.microsoft.com/office/powerpoint/2010/main" val="13532101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a:t>
            </a:r>
            <a:r>
              <a:rPr lang="es-ES" baseline="0" dirty="0"/>
              <a:t> </a:t>
            </a:r>
            <a:r>
              <a:rPr lang="es-ES" dirty="0"/>
              <a:t>de</a:t>
            </a:r>
            <a:r>
              <a:rPr lang="es-ES" baseline="0" dirty="0"/>
              <a:t> </a:t>
            </a:r>
            <a:r>
              <a:rPr lang="es-ES" dirty="0"/>
              <a:t>Barbirey</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119</a:t>
            </a:fld>
            <a:endParaRPr lang="es-ES" dirty="0"/>
          </a:p>
        </p:txBody>
      </p:sp>
    </p:spTree>
    <p:extLst>
      <p:ext uri="{BB962C8B-B14F-4D97-AF65-F5344CB8AC3E}">
        <p14:creationId xmlns:p14="http://schemas.microsoft.com/office/powerpoint/2010/main" val="78663307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120</a:t>
            </a:fld>
            <a:endParaRPr lang="es-ES" dirty="0"/>
          </a:p>
        </p:txBody>
      </p:sp>
    </p:spTree>
    <p:extLst>
      <p:ext uri="{BB962C8B-B14F-4D97-AF65-F5344CB8AC3E}">
        <p14:creationId xmlns:p14="http://schemas.microsoft.com/office/powerpoint/2010/main" val="23450750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121</a:t>
            </a:fld>
            <a:endParaRPr lang="es-ES" dirty="0"/>
          </a:p>
        </p:txBody>
      </p:sp>
    </p:spTree>
    <p:extLst>
      <p:ext uri="{BB962C8B-B14F-4D97-AF65-F5344CB8AC3E}">
        <p14:creationId xmlns:p14="http://schemas.microsoft.com/office/powerpoint/2010/main" val="3683750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122</a:t>
            </a:fld>
            <a:endParaRPr lang="es-ES" dirty="0"/>
          </a:p>
        </p:txBody>
      </p:sp>
    </p:spTree>
    <p:extLst>
      <p:ext uri="{BB962C8B-B14F-4D97-AF65-F5344CB8AC3E}">
        <p14:creationId xmlns:p14="http://schemas.microsoft.com/office/powerpoint/2010/main" val="324451270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123</a:t>
            </a:fld>
            <a:endParaRPr lang="es-ES" dirty="0"/>
          </a:p>
        </p:txBody>
      </p:sp>
    </p:spTree>
    <p:extLst>
      <p:ext uri="{BB962C8B-B14F-4D97-AF65-F5344CB8AC3E}">
        <p14:creationId xmlns:p14="http://schemas.microsoft.com/office/powerpoint/2010/main" val="21449975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124</a:t>
            </a:fld>
            <a:endParaRPr lang="es-ES" dirty="0"/>
          </a:p>
        </p:txBody>
      </p:sp>
    </p:spTree>
    <p:extLst>
      <p:ext uri="{BB962C8B-B14F-4D97-AF65-F5344CB8AC3E}">
        <p14:creationId xmlns:p14="http://schemas.microsoft.com/office/powerpoint/2010/main" val="199973436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125</a:t>
            </a:fld>
            <a:endParaRPr lang="es-ES" dirty="0"/>
          </a:p>
        </p:txBody>
      </p:sp>
    </p:spTree>
    <p:extLst>
      <p:ext uri="{BB962C8B-B14F-4D97-AF65-F5344CB8AC3E}">
        <p14:creationId xmlns:p14="http://schemas.microsoft.com/office/powerpoint/2010/main" val="5219178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126</a:t>
            </a:fld>
            <a:endParaRPr lang="es-ES" dirty="0"/>
          </a:p>
        </p:txBody>
      </p:sp>
    </p:spTree>
    <p:extLst>
      <p:ext uri="{BB962C8B-B14F-4D97-AF65-F5344CB8AC3E}">
        <p14:creationId xmlns:p14="http://schemas.microsoft.com/office/powerpoint/2010/main" val="428459729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127</a:t>
            </a:fld>
            <a:endParaRPr lang="es-ES" dirty="0"/>
          </a:p>
        </p:txBody>
      </p:sp>
    </p:spTree>
    <p:extLst>
      <p:ext uri="{BB962C8B-B14F-4D97-AF65-F5344CB8AC3E}">
        <p14:creationId xmlns:p14="http://schemas.microsoft.com/office/powerpoint/2010/main" val="10806013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Barbirey</a:t>
            </a:r>
          </a:p>
          <a:p>
            <a:endParaRPr lang="es-ES" dirty="0"/>
          </a:p>
        </p:txBody>
      </p:sp>
      <p:sp>
        <p:nvSpPr>
          <p:cNvPr id="4" name="3 Marcador de número de diapositiva"/>
          <p:cNvSpPr>
            <a:spLocks noGrp="1"/>
          </p:cNvSpPr>
          <p:nvPr>
            <p:ph type="sldNum" sz="quarter" idx="10"/>
          </p:nvPr>
        </p:nvSpPr>
        <p:spPr/>
        <p:txBody>
          <a:bodyPr/>
          <a:lstStyle/>
          <a:p>
            <a:fld id="{A487A793-454E-4CCF-B01A-DC42812378AD}" type="slidenum">
              <a:rPr lang="es-ES" smtClean="0"/>
              <a:t>128</a:t>
            </a:fld>
            <a:endParaRPr lang="es-ES" dirty="0"/>
          </a:p>
        </p:txBody>
      </p:sp>
    </p:spTree>
    <p:extLst>
      <p:ext uri="{BB962C8B-B14F-4D97-AF65-F5344CB8AC3E}">
        <p14:creationId xmlns:p14="http://schemas.microsoft.com/office/powerpoint/2010/main" val="3087328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eg"/><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24.jpg"/><Relationship Id="rId4" Type="http://schemas.openxmlformats.org/officeDocument/2006/relationships/image" Target="../media/image3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85.jpg"/><Relationship Id="rId5" Type="http://schemas.openxmlformats.org/officeDocument/2006/relationships/image" Target="../media/image84.jpg"/><Relationship Id="rId4" Type="http://schemas.openxmlformats.org/officeDocument/2006/relationships/image" Target="../media/image83.jpg"/></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1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052736"/>
            <a:ext cx="6316216" cy="1728192"/>
          </a:xfrm>
        </p:spPr>
        <p:txBody>
          <a:bodyPr>
            <a:noAutofit/>
          </a:bodyPr>
          <a:lstStyle/>
          <a:p>
            <a:r>
              <a:rPr lang="es-ES" sz="3200" dirty="0"/>
              <a:t>EUROPA.-LA VUELTA AL MUNDO EN 885 JARDINES.-M</a:t>
            </a:r>
            <a:r>
              <a:rPr lang="es-ES" sz="3600" dirty="0"/>
              <a:t>.-Francia.-chateaux</a:t>
            </a:r>
          </a:p>
        </p:txBody>
      </p:sp>
      <p:sp>
        <p:nvSpPr>
          <p:cNvPr id="3" name="2 Subtítulo"/>
          <p:cNvSpPr>
            <a:spLocks noGrp="1"/>
          </p:cNvSpPr>
          <p:nvPr>
            <p:ph type="subTitle" idx="1"/>
          </p:nvPr>
        </p:nvSpPr>
        <p:spPr>
          <a:xfrm>
            <a:off x="3851920" y="4509120"/>
            <a:ext cx="4750296" cy="1512168"/>
          </a:xfrm>
        </p:spPr>
        <p:txBody>
          <a:bodyPr>
            <a:normAutofit/>
          </a:bodyPr>
          <a:lstStyle/>
          <a:p>
            <a:r>
              <a:rPr lang="es-ES" dirty="0"/>
              <a:t>Selección de textos y fotografías por</a:t>
            </a:r>
          </a:p>
          <a:p>
            <a:r>
              <a:rPr lang="es-ES" sz="2800" dirty="0"/>
              <a:t>JOSE ELIAS BONELLS </a:t>
            </a:r>
          </a:p>
        </p:txBody>
      </p:sp>
    </p:spTree>
    <p:extLst>
      <p:ext uri="{BB962C8B-B14F-4D97-AF65-F5344CB8AC3E}">
        <p14:creationId xmlns:p14="http://schemas.microsoft.com/office/powerpoint/2010/main" val="3622115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du Touvet.</a:t>
            </a:r>
            <a:br>
              <a:rPr lang="fr-FR"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El Castillo de Touvet, ubicado en Touvet ( Isère ), se construyó en el valle de Grésivaudan en una montaña excepcional entre Grenoble y Chambery .</a:t>
            </a:r>
          </a:p>
          <a:p>
            <a:r>
              <a:rPr lang="es-ES" dirty="0"/>
              <a:t>El castillo fue construido en Touvet siglo XIII por la familia d'Entremont (sólo un edificio principal sigue siendo hoy en día parte de ese tiempo). </a:t>
            </a:r>
          </a:p>
          <a:p>
            <a:r>
              <a:rPr lang="es-ES" dirty="0"/>
              <a:t>En ese momento, su ubicación es estratégica ya que se encuentra en la frontera entre el Dauphiné y el Ducado de Saboya . Guigues Guiffrey arquero en la empresa del Chevalier Bayard , adquirida en 1528 . El castillo y luego regresó a los descendientes de Guigues el Marcieu. </a:t>
            </a:r>
          </a:p>
          <a:p>
            <a:endParaRPr lang="es-ES" dirty="0"/>
          </a:p>
        </p:txBody>
      </p:sp>
    </p:spTree>
    <p:extLst>
      <p:ext uri="{BB962C8B-B14F-4D97-AF65-F5344CB8AC3E}">
        <p14:creationId xmlns:p14="http://schemas.microsoft.com/office/powerpoint/2010/main" val="2413776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Se transforma en palacio de recreo en el siglo XVIII por el conde Pierre de Marcieu , tiene una escalera de agua con italianas cascadas y terrazas a los franceses . </a:t>
            </a:r>
          </a:p>
          <a:p>
            <a:r>
              <a:rPr lang="es-ES" dirty="0"/>
              <a:t>Los jardines franceses diseñados por Letellier y Potin se clasifican notables jardines de Francia. Creado en el siglo XVIII y recientemente restaurados, las cuencas hidrográficas y los juegos se alternan con parterres de setos de boj . </a:t>
            </a:r>
          </a:p>
          <a:p>
            <a:r>
              <a:rPr lang="es-ES" dirty="0"/>
              <a:t>El castillo es el objeto de una clasificación como monumentos históricos desde el 17 de marzo de 1959 . Propiedad privada, que está habitada por la misma familia durante más de 500 años. El castillo y los jardines están abiertos al público, sin embargo.</a:t>
            </a:r>
          </a:p>
          <a:p>
            <a:endParaRPr lang="es-ES" dirty="0"/>
          </a:p>
        </p:txBody>
      </p:sp>
    </p:spTree>
    <p:extLst>
      <p:ext uri="{BB962C8B-B14F-4D97-AF65-F5344CB8AC3E}">
        <p14:creationId xmlns:p14="http://schemas.microsoft.com/office/powerpoint/2010/main" val="922422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965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7035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4086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7455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19039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8566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6097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01"/>
          <a:stretch/>
        </p:blipFill>
        <p:spPr>
          <a:xfrm>
            <a:off x="0" y="0"/>
            <a:ext cx="9144000" cy="6858000"/>
          </a:xfrm>
          <a:prstGeom prst="rect">
            <a:avLst/>
          </a:prstGeom>
        </p:spPr>
      </p:pic>
    </p:spTree>
    <p:extLst>
      <p:ext uri="{BB962C8B-B14F-4D97-AF65-F5344CB8AC3E}">
        <p14:creationId xmlns:p14="http://schemas.microsoft.com/office/powerpoint/2010/main" val="3797098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8855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174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2392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7383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3727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610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29" t="1932" r="1029" b="5295"/>
          <a:stretch/>
        </p:blipFill>
        <p:spPr>
          <a:xfrm>
            <a:off x="0" y="0"/>
            <a:ext cx="9144000" cy="6858000"/>
          </a:xfrm>
          <a:prstGeom prst="rect">
            <a:avLst/>
          </a:prstGeom>
        </p:spPr>
      </p:pic>
    </p:spTree>
    <p:extLst>
      <p:ext uri="{BB962C8B-B14F-4D97-AF65-F5344CB8AC3E}">
        <p14:creationId xmlns:p14="http://schemas.microsoft.com/office/powerpoint/2010/main" val="2004497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
            <a:ext cx="3707903" cy="229175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221088"/>
            <a:ext cx="3707904" cy="2636913"/>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2291755"/>
            <a:ext cx="3707904" cy="1929333"/>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l="29265" r="30294"/>
          <a:stretch/>
        </p:blipFill>
        <p:spPr>
          <a:xfrm>
            <a:off x="3707905" y="1"/>
            <a:ext cx="5436095" cy="6858000"/>
          </a:xfrm>
          <a:prstGeom prst="rect">
            <a:avLst/>
          </a:prstGeom>
        </p:spPr>
      </p:pic>
    </p:spTree>
    <p:extLst>
      <p:ext uri="{BB962C8B-B14F-4D97-AF65-F5344CB8AC3E}">
        <p14:creationId xmlns:p14="http://schemas.microsoft.com/office/powerpoint/2010/main" val="2535581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 Château de Vaux-le-Vicomte</a:t>
            </a:r>
            <a:endParaRPr lang="es-ES" dirty="0"/>
          </a:p>
        </p:txBody>
      </p:sp>
      <p:sp>
        <p:nvSpPr>
          <p:cNvPr id="3" name="2 Marcador de contenido"/>
          <p:cNvSpPr>
            <a:spLocks noGrp="1"/>
          </p:cNvSpPr>
          <p:nvPr>
            <p:ph sz="quarter" idx="1"/>
          </p:nvPr>
        </p:nvSpPr>
        <p:spPr/>
        <p:txBody>
          <a:bodyPr>
            <a:normAutofit lnSpcReduction="10000"/>
          </a:bodyPr>
          <a:lstStyle/>
          <a:p>
            <a:r>
              <a:rPr lang="es-ES" dirty="0"/>
              <a:t>El Palacio de Vaux-le-Vicomte, está ubicado junto a la ciudad francesa de Maincy (departamento de Seine-et-Marne) es un palacio de estilo barroco del siglo XVII (1658-1661), construido para el intendente de finanzas de Luis XIV, Nicolás Fouquet que contrató a los mejores artistas de la época para construir su palacio: el arquitecto Luis Le Vau, el pintor Charles Le Brun y el paisajista André Le Nôtre. </a:t>
            </a:r>
          </a:p>
          <a:p>
            <a:r>
              <a:rPr lang="es-ES" dirty="0"/>
              <a:t>El éxito de dicho palacio molestó de tal modo a Luis XIV que provocó la caída de Nicolás Fouquet y todo el equipo que había participado en su construcción fue contratado para la realización del Palacio de Versalles.</a:t>
            </a:r>
          </a:p>
          <a:p>
            <a:endParaRPr lang="es-ES" dirty="0"/>
          </a:p>
        </p:txBody>
      </p:sp>
    </p:spTree>
    <p:extLst>
      <p:ext uri="{BB962C8B-B14F-4D97-AF65-F5344CB8AC3E}">
        <p14:creationId xmlns:p14="http://schemas.microsoft.com/office/powerpoint/2010/main" val="3763734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llegada al palacio se realiza por una avenida bilateral de 257 plátanos.</a:t>
            </a:r>
          </a:p>
          <a:p>
            <a:r>
              <a:rPr lang="es-ES" dirty="0"/>
              <a:t> Las dos hileras de árboles están muy próximas, tan sólo las separan 6 metros por lo que, al juntarse las ramas de ambas líneas, se provoca un efecto de túnel impresionante.</a:t>
            </a:r>
          </a:p>
          <a:p>
            <a:r>
              <a:rPr lang="es-ES" dirty="0"/>
              <a:t> La avenida tiene una longitud de 1.400 metros y está clasificada como monumento histórico.</a:t>
            </a:r>
          </a:p>
          <a:p>
            <a:r>
              <a:rPr lang="es-ES" dirty="0"/>
              <a:t>El castillo de Vaux-le-Vicomte, situado en el municipio de Maincy en Seine-et-Marne cerca de Melun, construido entre 1658 y 1661 por el superintendente de finanzas de Luis XIV, Nicolás Fouquet. Los mejores artistas de la época trabajaron en ella es una joya! </a:t>
            </a:r>
          </a:p>
        </p:txBody>
      </p:sp>
    </p:spTree>
    <p:extLst>
      <p:ext uri="{BB962C8B-B14F-4D97-AF65-F5344CB8AC3E}">
        <p14:creationId xmlns:p14="http://schemas.microsoft.com/office/powerpoint/2010/main" val="839245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Desafortunadamente para Fouquet, el rey Luis XIV se sintió ofendido. A continuación, se detuvo ... Pero el rey tomó el ejemplo de esta perla de la magnificencia de realizar la construcción de su casa, el Château de Versailles. </a:t>
            </a:r>
          </a:p>
          <a:p>
            <a:r>
              <a:rPr lang="es-ES" dirty="0"/>
              <a:t>Entre los artistas que han sido seleccionados por Fouquet, fue André Le Nôtre.</a:t>
            </a:r>
          </a:p>
          <a:p>
            <a:r>
              <a:rPr lang="es-ES" dirty="0"/>
              <a:t>La construcción del parque se inició en 1653. </a:t>
            </a:r>
          </a:p>
          <a:p>
            <a:r>
              <a:rPr lang="es-ES" dirty="0"/>
              <a:t>El jardín existente es entonces remodelada en los años siguientes. En 1655, tres camas situadas en frente del castillo tomando forma.</a:t>
            </a:r>
          </a:p>
          <a:p>
            <a:r>
              <a:rPr lang="es-ES" dirty="0"/>
              <a:t> El mismo año y al año siguiente, Chick fue llamado para trabajar en la decoración del jardín</a:t>
            </a:r>
          </a:p>
        </p:txBody>
      </p:sp>
    </p:spTree>
    <p:extLst>
      <p:ext uri="{BB962C8B-B14F-4D97-AF65-F5344CB8AC3E}">
        <p14:creationId xmlns:p14="http://schemas.microsoft.com/office/powerpoint/2010/main" val="3240485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Aunque el castillo construido en 1657, se desarrolló la plaza y la cuenca del pasillo central. En 1658-1660 la cascada se construye y las cuevas están talladas. </a:t>
            </a:r>
          </a:p>
          <a:p>
            <a:r>
              <a:rPr lang="es-ES" dirty="0"/>
              <a:t>En 1661, Fouquet fue arrestado y llevado a cabo todo el trabajo se detuvo en seco. </a:t>
            </a:r>
          </a:p>
          <a:p>
            <a:r>
              <a:rPr lang="es-ES" dirty="0"/>
              <a:t>Se reanudaron en 1684 bajo la dirección de Louis-Nicolas Fouquet, hijo de Nicolás Fouquet. </a:t>
            </a:r>
          </a:p>
          <a:p>
            <a:r>
              <a:rPr lang="es-ES" dirty="0"/>
              <a:t>El jardín actual sucesivamente restaurada por el arquitecto Gabriel-Hippolyte Destailleur 1875-1893 y Alfred Duchêne 1911-1923 caracteriza por un perfecto equilibrio</a:t>
            </a:r>
          </a:p>
          <a:p>
            <a:endParaRPr lang="es-ES" dirty="0"/>
          </a:p>
        </p:txBody>
      </p:sp>
    </p:spTree>
    <p:extLst>
      <p:ext uri="{BB962C8B-B14F-4D97-AF65-F5344CB8AC3E}">
        <p14:creationId xmlns:p14="http://schemas.microsoft.com/office/powerpoint/2010/main" val="1554694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La llegada al castillo es una alineación bilateral por el plano 257 de 1,400 metros (monumento histórico). </a:t>
            </a:r>
          </a:p>
          <a:p>
            <a:r>
              <a:rPr lang="es-ES" dirty="0"/>
              <a:t>Todo el jardín está marcada por una perspectiva lento y corregido: los elementos arquitectónicos más del jardín son muy lejos del castillo, más son largos o altos para compensar la perspectiva.</a:t>
            </a:r>
          </a:p>
          <a:p>
            <a:r>
              <a:rPr lang="es-ES" dirty="0"/>
              <a:t> El proceso utilizado en Francia desde la década de 1630, pero la nuestra se une para amplificar tiene varias ventajas: permite sobrescribir la perspectiva y por lo tanto hace que el pequeño jardín que no es la realidad.</a:t>
            </a:r>
          </a:p>
          <a:p>
            <a:r>
              <a:rPr lang="es-ES" dirty="0"/>
              <a:t>El jardín se compone de terrazas con camas horizontales dominantes. </a:t>
            </a:r>
          </a:p>
        </p:txBody>
      </p:sp>
    </p:spTree>
    <p:extLst>
      <p:ext uri="{BB962C8B-B14F-4D97-AF65-F5344CB8AC3E}">
        <p14:creationId xmlns:p14="http://schemas.microsoft.com/office/powerpoint/2010/main" val="3225179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El conjunto se divide en tres partes: La primera incluye un patio y un patio delantero, un segundo se extiende desde el castillo para unirse a los pequeños canales y la tercera se extiende más allá de los canales. </a:t>
            </a:r>
          </a:p>
          <a:p>
            <a:r>
              <a:rPr lang="es-ES" dirty="0"/>
              <a:t>Los jardines sur del Castillo son los más notables. Ofrecen tamaño y estilo refinado en la más pura tradición de los jardines a la francesa, con estanques, estatuas y caminos que cortan el cordón.</a:t>
            </a:r>
          </a:p>
        </p:txBody>
      </p:sp>
    </p:spTree>
    <p:extLst>
      <p:ext uri="{BB962C8B-B14F-4D97-AF65-F5344CB8AC3E}">
        <p14:creationId xmlns:p14="http://schemas.microsoft.com/office/powerpoint/2010/main" val="1219951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451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82698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778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7664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860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99323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3042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1960266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3623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9991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20899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02996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0"/>
            <a:ext cx="421196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932040" cy="339865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2040" y="3429000"/>
            <a:ext cx="4211960" cy="3398658"/>
          </a:xfrm>
          <a:prstGeom prst="rect">
            <a:avLst/>
          </a:prstGeom>
        </p:spPr>
      </p:pic>
    </p:spTree>
    <p:extLst>
      <p:ext uri="{BB962C8B-B14F-4D97-AF65-F5344CB8AC3E}">
        <p14:creationId xmlns:p14="http://schemas.microsoft.com/office/powerpoint/2010/main" val="2216633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Fontainebleau</a:t>
            </a:r>
            <a:br>
              <a:rPr lang="es-ES" dirty="0"/>
            </a:br>
            <a:endParaRPr lang="es-ES" dirty="0"/>
          </a:p>
        </p:txBody>
      </p:sp>
      <p:sp>
        <p:nvSpPr>
          <p:cNvPr id="3" name="2 Marcador de contenido"/>
          <p:cNvSpPr>
            <a:spLocks noGrp="1"/>
          </p:cNvSpPr>
          <p:nvPr>
            <p:ph sz="quarter" idx="1"/>
          </p:nvPr>
        </p:nvSpPr>
        <p:spPr/>
        <p:txBody>
          <a:bodyPr/>
          <a:lstStyle/>
          <a:p>
            <a:r>
              <a:rPr lang="es-ES" dirty="0"/>
              <a:t>El Fontainebleau se enorgullece de haber experimentado ocho siglos de presencia continua soberana. </a:t>
            </a:r>
          </a:p>
          <a:p>
            <a:r>
              <a:rPr lang="es-ES" dirty="0"/>
              <a:t>Capetos, Valois, Borbones, Bonaparte y Orleans, cada miembro de las dinastías que gobernaron Francia han vivido entre  sus paredes. </a:t>
            </a:r>
          </a:p>
          <a:p>
            <a:r>
              <a:rPr lang="es-ES" dirty="0"/>
              <a:t>Reyes y reinas, emperadores y emperatrices han esforzado por mejorar el castillo construido en torno a la mazmorra inicial. </a:t>
            </a:r>
          </a:p>
          <a:p>
            <a:r>
              <a:rPr lang="es-ES" dirty="0"/>
              <a:t>Es un enorme palacio en el que colocar muchos eventos históricos cruciales. </a:t>
            </a:r>
          </a:p>
        </p:txBody>
      </p:sp>
    </p:spTree>
    <p:extLst>
      <p:ext uri="{BB962C8B-B14F-4D97-AF65-F5344CB8AC3E}">
        <p14:creationId xmlns:p14="http://schemas.microsoft.com/office/powerpoint/2010/main" val="18031904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creación del Gran Parterre 1660-1664 - el más grande de Europa, 11 hectáreas - por André Le Nôtre y Louis Le Vau es la principal novedad de Luis XIV en Fontainebleau. </a:t>
            </a:r>
          </a:p>
          <a:p>
            <a:r>
              <a:rPr lang="es-ES" dirty="0"/>
              <a:t>Bordado boj este jardín francés desaparecido en tiempos de Luis XV. </a:t>
            </a:r>
          </a:p>
          <a:p>
            <a:r>
              <a:rPr lang="es-ES" dirty="0"/>
              <a:t>Permanece la disposición general de los compartimentos de hierbas, estanques adornados con estatuas, incluyendo las Cascadas (siglos XVII y XIX), mirando hacia el este hacia el Canal de Henri IV. </a:t>
            </a:r>
          </a:p>
          <a:p>
            <a:r>
              <a:rPr lang="es-ES" dirty="0"/>
              <a:t>Al mediodía, en el lado de la selva, la ronda de agua está adornada con una estatua del Tíber. </a:t>
            </a:r>
          </a:p>
        </p:txBody>
      </p:sp>
    </p:spTree>
    <p:extLst>
      <p:ext uri="{BB962C8B-B14F-4D97-AF65-F5344CB8AC3E}">
        <p14:creationId xmlns:p14="http://schemas.microsoft.com/office/powerpoint/2010/main" val="23162060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desarrollo del paisaje del jardín Inglés se debe a Hutault, arquitecto de la red de Honor, 1810-1812. Si sabemos que Napoleón no, sin embargo disfrutamos especialmente los jardines de este tipo, sin embargo, es la moda de la época y sigue una serie de jardines creados desde el reinado de Francisco I. </a:t>
            </a:r>
          </a:p>
          <a:p>
            <a:r>
              <a:rPr lang="es-ES" dirty="0"/>
              <a:t>Plantado con árboles raros y salpicado de estatuas, que se cubre en un río artificial. </a:t>
            </a:r>
          </a:p>
          <a:p>
            <a:r>
              <a:rPr lang="es-ES" dirty="0"/>
              <a:t>Los reservados Jardín de la Reina, el jardín estaba cerrada hasta el siglo XIX por los edificios cuya destrucción, seguida por la compra de una franja de tierra más, permitió el lado de expansión de la ciudad. El paisaje Inglés, que toma su nombre de una fuente creada por Enrique IV y decorado con una estatua de Diana. </a:t>
            </a:r>
          </a:p>
        </p:txBody>
      </p:sp>
    </p:spTree>
    <p:extLst>
      <p:ext uri="{BB962C8B-B14F-4D97-AF65-F5344CB8AC3E}">
        <p14:creationId xmlns:p14="http://schemas.microsoft.com/office/powerpoint/2010/main" val="2452849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Con una superficie de 130 hectáreas y se extendió más allá de la diferencia de altura Cuenca Cascades Parque anotó una vez - al este - los límites de los dominios reales.</a:t>
            </a:r>
          </a:p>
          <a:p>
            <a:r>
              <a:rPr lang="es-ES" dirty="0"/>
              <a:t> Desde el pueblo de Avon fue atravesado por la principal vía de acceso al castillo.</a:t>
            </a:r>
          </a:p>
          <a:p>
            <a:r>
              <a:rPr lang="es-ES" dirty="0"/>
              <a:t> Su configuración actual, la organización de pasarelas de red y estrellas cascadas, dando lugar a la creación del canal en tiempos de Enrique IV (1606-1609). </a:t>
            </a:r>
          </a:p>
        </p:txBody>
      </p:sp>
    </p:spTree>
    <p:extLst>
      <p:ext uri="{BB962C8B-B14F-4D97-AF65-F5344CB8AC3E}">
        <p14:creationId xmlns:p14="http://schemas.microsoft.com/office/powerpoint/2010/main" val="3577724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41719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77232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12" b="9608"/>
          <a:stretch/>
        </p:blipFill>
        <p:spPr>
          <a:xfrm>
            <a:off x="0" y="0"/>
            <a:ext cx="9318812" cy="6858000"/>
          </a:xfrm>
          <a:prstGeom prst="rect">
            <a:avLst/>
          </a:prstGeom>
        </p:spPr>
      </p:pic>
    </p:spTree>
    <p:extLst>
      <p:ext uri="{BB962C8B-B14F-4D97-AF65-F5344CB8AC3E}">
        <p14:creationId xmlns:p14="http://schemas.microsoft.com/office/powerpoint/2010/main" val="382026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32876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63579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198284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7988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90927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09903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85619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16107"/>
          </a:xfrm>
          <a:prstGeom prst="rect">
            <a:avLst/>
          </a:prstGeom>
        </p:spPr>
      </p:pic>
    </p:spTree>
    <p:extLst>
      <p:ext uri="{BB962C8B-B14F-4D97-AF65-F5344CB8AC3E}">
        <p14:creationId xmlns:p14="http://schemas.microsoft.com/office/powerpoint/2010/main" val="7864174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7174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284824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15754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32727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19437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96548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00684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VERSALLES</a:t>
            </a:r>
          </a:p>
        </p:txBody>
      </p:sp>
      <p:sp>
        <p:nvSpPr>
          <p:cNvPr id="3" name="2 Marcador de contenido"/>
          <p:cNvSpPr>
            <a:spLocks noGrp="1"/>
          </p:cNvSpPr>
          <p:nvPr>
            <p:ph sz="quarter" idx="1"/>
          </p:nvPr>
        </p:nvSpPr>
        <p:spPr/>
        <p:txBody>
          <a:bodyPr>
            <a:normAutofit lnSpcReduction="10000"/>
          </a:bodyPr>
          <a:lstStyle/>
          <a:p>
            <a:r>
              <a:rPr lang="es-ES" dirty="0"/>
              <a:t>Los jardines de Versalles ocupan parte de lo que fue el Domaine royale de Versailles, los dominios reales del Palacio de Versalles, en el municipio homónimo de Isla de Francia. Situados al oeste del palacio, los jardines cubren aproximadamente 800 ha de superficie, la mayoría tratada paisajísticamente como jardín francés, estilo perfeccionado aquí por André Le Nôtre. </a:t>
            </a:r>
          </a:p>
          <a:p>
            <a:r>
              <a:rPr lang="es-ES" dirty="0"/>
              <a:t>Más allá del perímetro forestado, los jardines están rodeados por las áreas urbanas de Versalles al este, y Chesnay al nordeste, por el Arboretum de Chèvreloup al norte, la llanura de Versalles al oeste, y el bosque Satory al sur.</a:t>
            </a:r>
          </a:p>
          <a:p>
            <a:r>
              <a:rPr lang="es-ES" dirty="0"/>
              <a:t> </a:t>
            </a:r>
          </a:p>
          <a:p>
            <a:endParaRPr lang="es-ES" dirty="0"/>
          </a:p>
        </p:txBody>
      </p:sp>
    </p:spTree>
    <p:extLst>
      <p:ext uri="{BB962C8B-B14F-4D97-AF65-F5344CB8AC3E}">
        <p14:creationId xmlns:p14="http://schemas.microsoft.com/office/powerpoint/2010/main" val="7069654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r>
              <a:rPr lang="es-ES" dirty="0"/>
              <a:t>Como parte del domaine national de Versailles et de Trianon, una entidad pública autónoma que opera bajo control del Ministerio francés de cultura, los jardines son uno de los lugares más visitados de Francia, ya que reciben más de seis millones de turistas al año.</a:t>
            </a:r>
          </a:p>
          <a:p>
            <a:r>
              <a:rPr lang="es-ES" dirty="0"/>
              <a:t>Además de los parques cuidadosamente cuidados, canteros de flores, los jardines contienen esculturas y fuentes repartidas por toda su superficie. </a:t>
            </a:r>
          </a:p>
          <a:p>
            <a:r>
              <a:rPr lang="es-ES" dirty="0"/>
              <a:t>Correspondientes a la época de Luis XIV y estando en uso todavía buena parte de las instalaciones hidráulicas originales, las fuentes contribuyen a lograr un parque único. </a:t>
            </a:r>
          </a:p>
          <a:p>
            <a:endParaRPr lang="es-ES" dirty="0"/>
          </a:p>
          <a:p>
            <a:endParaRPr lang="es-ES" dirty="0"/>
          </a:p>
        </p:txBody>
      </p:sp>
    </p:spTree>
    <p:extLst>
      <p:ext uri="{BB962C8B-B14F-4D97-AF65-F5344CB8AC3E}">
        <p14:creationId xmlns:p14="http://schemas.microsoft.com/office/powerpoint/2010/main" val="1106308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Los fines de semana desde fines de primavera a principios del otoño, los administradores promueven las Grandes Eauxm espectáculos en los que se muestran todos los juegos de agua de las fuentes. </a:t>
            </a:r>
          </a:p>
          <a:p>
            <a:r>
              <a:rPr lang="es-ES" dirty="0"/>
              <a:t>En 1979 los jardines, junto con el palacio fueron registrados por la UNESCO como Patrimonio de la humanidad, uno de los 31 monumentos designados en Francia.</a:t>
            </a:r>
          </a:p>
          <a:p>
            <a:r>
              <a:rPr lang="es-ES" dirty="0"/>
              <a:t>En 1661, Luis XIV encargó a André Le Nôtre para la creación y el desarrollo de los jardines de Versalles, en su opinión, son tan importantes como el Castillo. </a:t>
            </a:r>
          </a:p>
          <a:p>
            <a:endParaRPr lang="es-ES" dirty="0"/>
          </a:p>
          <a:p>
            <a:endParaRPr lang="es-ES" dirty="0"/>
          </a:p>
        </p:txBody>
      </p:sp>
    </p:spTree>
    <p:extLst>
      <p:ext uri="{BB962C8B-B14F-4D97-AF65-F5344CB8AC3E}">
        <p14:creationId xmlns:p14="http://schemas.microsoft.com/office/powerpoint/2010/main" val="6624832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El trabajo se lleva a cabo al mismo tiempo que el palacio y los últimos cuarenta años. Pero André Le Nôtre no trabaja solo. Jean-Baptiste Colbert, Superintendente de edificios del rey, 1664-1683, que lidera el proyecto, Charles Le Brun, nombrado Primer Pintor del Rey en enero de 1664, da a los dibujos, un gran número de estatuas y fuentes, un poco más tarde , el arquitecto Jules Hardouin-Mansart ordenó conjuntos más sobrio y construyó el invernadero.</a:t>
            </a:r>
          </a:p>
          <a:p>
            <a:r>
              <a:rPr lang="es-ES" dirty="0"/>
              <a:t>Por último, el propio Rey es presentar todos los proyectos y quiere que el "detalle de todo." </a:t>
            </a:r>
          </a:p>
          <a:p>
            <a:r>
              <a:rPr lang="es-ES" dirty="0"/>
              <a:t>El diseño del jardín requiere de una tarea gigantesca.</a:t>
            </a:r>
          </a:p>
          <a:p>
            <a:endParaRPr lang="es-ES" dirty="0"/>
          </a:p>
        </p:txBody>
      </p:sp>
    </p:spTree>
    <p:extLst>
      <p:ext uri="{BB962C8B-B14F-4D97-AF65-F5344CB8AC3E}">
        <p14:creationId xmlns:p14="http://schemas.microsoft.com/office/powerpoint/2010/main" val="39305459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pPr marL="0" indent="0">
              <a:buNone/>
            </a:pPr>
            <a:endParaRPr lang="es-ES" dirty="0"/>
          </a:p>
          <a:p>
            <a:r>
              <a:rPr lang="es-ES" dirty="0"/>
              <a:t> Se necesitan enormes carros de tierra para decorar los parterres, la Orangerie, las piscinas, el canal, donde existían sólo bosques, praderas y humedales. </a:t>
            </a:r>
          </a:p>
          <a:p>
            <a:r>
              <a:rPr lang="es-ES" dirty="0"/>
              <a:t>La tierra es transportada en carretillas, los árboles son transportados a través de camiones de todas las provincias de Francia, miles de hombres, regimientos enteros, a veces participan en esta vasta empresa. </a:t>
            </a:r>
          </a:p>
          <a:p>
            <a:r>
              <a:rPr lang="es-ES" dirty="0"/>
              <a:t>Desde 1992, están siendo replantadas los jardines, y después de la devastadora tormenta de diciembre de 1999, el trabajo se aceleró hasta el punto que, en muchas partes, que han recuperado su aspecto original. </a:t>
            </a:r>
          </a:p>
          <a:p>
            <a:endParaRPr lang="es-ES" dirty="0"/>
          </a:p>
          <a:p>
            <a:endParaRPr lang="es-ES" dirty="0"/>
          </a:p>
        </p:txBody>
      </p:sp>
    </p:spTree>
    <p:extLst>
      <p:ext uri="{BB962C8B-B14F-4D97-AF65-F5344CB8AC3E}">
        <p14:creationId xmlns:p14="http://schemas.microsoft.com/office/powerpoint/2010/main" val="33752415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9470332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18" y="0"/>
            <a:ext cx="9087182" cy="6858000"/>
          </a:xfrm>
          <a:prstGeom prst="rect">
            <a:avLst/>
          </a:prstGeom>
        </p:spPr>
      </p:pic>
    </p:spTree>
    <p:extLst>
      <p:ext uri="{BB962C8B-B14F-4D97-AF65-F5344CB8AC3E}">
        <p14:creationId xmlns:p14="http://schemas.microsoft.com/office/powerpoint/2010/main" val="5263216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32958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858695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7841439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56677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24695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0295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43501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68916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12722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60034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521267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566042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4510"/>
          <a:stretch/>
        </p:blipFill>
        <p:spPr>
          <a:xfrm>
            <a:off x="-1" y="0"/>
            <a:ext cx="9238129" cy="6858000"/>
          </a:xfrm>
          <a:prstGeom prst="rect">
            <a:avLst/>
          </a:prstGeom>
        </p:spPr>
      </p:pic>
    </p:spTree>
    <p:extLst>
      <p:ext uri="{BB962C8B-B14F-4D97-AF65-F5344CB8AC3E}">
        <p14:creationId xmlns:p14="http://schemas.microsoft.com/office/powerpoint/2010/main" val="6572772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4685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21355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9285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549"/>
          <a:stretch/>
        </p:blipFill>
        <p:spPr>
          <a:xfrm>
            <a:off x="0" y="0"/>
            <a:ext cx="9144000" cy="6858000"/>
          </a:xfrm>
          <a:prstGeom prst="rect">
            <a:avLst/>
          </a:prstGeom>
        </p:spPr>
      </p:pic>
    </p:spTree>
    <p:extLst>
      <p:ext uri="{BB962C8B-B14F-4D97-AF65-F5344CB8AC3E}">
        <p14:creationId xmlns:p14="http://schemas.microsoft.com/office/powerpoint/2010/main" val="36439885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81814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19035"/>
          </a:xfrm>
          <a:prstGeom prst="rect">
            <a:avLst/>
          </a:prstGeom>
        </p:spPr>
      </p:pic>
    </p:spTree>
    <p:extLst>
      <p:ext uri="{BB962C8B-B14F-4D97-AF65-F5344CB8AC3E}">
        <p14:creationId xmlns:p14="http://schemas.microsoft.com/office/powerpoint/2010/main" val="39320243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389534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97627"/>
            <a:ext cx="9144000" cy="3238500"/>
          </a:xfrm>
          <a:prstGeom prst="rect">
            <a:avLst/>
          </a:prstGeom>
        </p:spPr>
      </p:pic>
    </p:spTree>
    <p:extLst>
      <p:ext uri="{BB962C8B-B14F-4D97-AF65-F5344CB8AC3E}">
        <p14:creationId xmlns:p14="http://schemas.microsoft.com/office/powerpoint/2010/main" val="24304850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28796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0861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85764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71400"/>
            <a:ext cx="4788024" cy="3312368"/>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9" y="-20379"/>
            <a:ext cx="4569143" cy="6858000"/>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140967"/>
            <a:ext cx="4571998" cy="3696653"/>
          </a:xfrm>
          <a:prstGeom prst="rect">
            <a:avLst/>
          </a:prstGeom>
        </p:spPr>
      </p:pic>
    </p:spTree>
    <p:extLst>
      <p:ext uri="{BB962C8B-B14F-4D97-AF65-F5344CB8AC3E}">
        <p14:creationId xmlns:p14="http://schemas.microsoft.com/office/powerpoint/2010/main" val="38982488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Marly le Roi .</a:t>
            </a:r>
          </a:p>
        </p:txBody>
      </p:sp>
      <p:sp>
        <p:nvSpPr>
          <p:cNvPr id="3" name="2 Marcador de contenido"/>
          <p:cNvSpPr>
            <a:spLocks noGrp="1"/>
          </p:cNvSpPr>
          <p:nvPr>
            <p:ph sz="quarter" idx="1"/>
          </p:nvPr>
        </p:nvSpPr>
        <p:spPr/>
        <p:txBody>
          <a:bodyPr/>
          <a:lstStyle/>
          <a:p>
            <a:r>
              <a:rPr lang="es-ES" dirty="0"/>
              <a:t>Marly-le-Roi es una comuna en el Yvelines departamento en la Île-de-France región centro-norte de Francia .</a:t>
            </a:r>
          </a:p>
          <a:p>
            <a:r>
              <a:rPr lang="es-ES" dirty="0"/>
              <a:t> Está situado en los suburbios occidentales de París 18,4 kilómetros  del centro . </a:t>
            </a:r>
          </a:p>
          <a:p>
            <a:r>
              <a:rPr lang="es-ES" dirty="0"/>
              <a:t>Marly-le-Roi fue la ubicación del Château de Marly , la famosa residencia de ocio del Rey Sol Luis XIV que fue destruido después de la Revolución Francesa .</a:t>
            </a:r>
          </a:p>
          <a:p>
            <a:r>
              <a:rPr lang="es-ES" dirty="0"/>
              <a:t> El parque del castillo ahora destruido ha sido restaurado con sus cursos de agua y zonas de césped.</a:t>
            </a:r>
          </a:p>
          <a:p>
            <a:endParaRPr lang="es-ES" dirty="0"/>
          </a:p>
        </p:txBody>
      </p:sp>
    </p:spTree>
    <p:extLst>
      <p:ext uri="{BB962C8B-B14F-4D97-AF65-F5344CB8AC3E}">
        <p14:creationId xmlns:p14="http://schemas.microsoft.com/office/powerpoint/2010/main" val="27658788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Luis XIV, Lasse du Beau y cansado al fin de la multitud de cortesanos, se convenció de que de vez en cuando que necesitaba un lugar pequeño y soledad.</a:t>
            </a:r>
          </a:p>
          <a:p>
            <a:r>
              <a:rPr lang="es-ES" dirty="0"/>
              <a:t> Buscó cerca de Versalles un lugar para cumplir con este nuevo sabor, la inspección de varios sitios y explorar las hermosas orillas del Sena. </a:t>
            </a:r>
          </a:p>
          <a:p>
            <a:r>
              <a:rPr lang="es-ES" dirty="0"/>
              <a:t>Por fin encontró un estrecho valle detrás de Louveciennes, inaccesible a causa de sus pantanos, encerrado por montañas por todos lados, y muy estrecho. con una miserable aldea en una colina, que se llamaba Marly. </a:t>
            </a:r>
          </a:p>
          <a:p>
            <a:r>
              <a:rPr lang="es-ES" dirty="0"/>
              <a:t>Así que la ermita que fue construida. El plan era pasar allí tres noches solamente, de un miércoles a sábado, dos o tres veces al año, con una docena de cortesanos así la asistencia necesaria. Pero lo que realmente ocurrió [Saint-Simon continúa], fue que la ermita fue ampliada, la construcción después de la construcción brotaron, se eliminaron las colinas, y-las obras de agua y jardines fueron puestos </a:t>
            </a:r>
          </a:p>
          <a:p>
            <a:endParaRPr lang="es-ES" dirty="0"/>
          </a:p>
        </p:txBody>
      </p:sp>
    </p:spTree>
    <p:extLst>
      <p:ext uri="{BB962C8B-B14F-4D97-AF65-F5344CB8AC3E}">
        <p14:creationId xmlns:p14="http://schemas.microsoft.com/office/powerpoint/2010/main" val="23224201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El plan era pasar allí tres noches solamente, de un miércoles a sábado, dos o tres veces al año, con una docena de cortesanos así la asistencia necesaria. </a:t>
            </a:r>
          </a:p>
          <a:p>
            <a:r>
              <a:rPr lang="es-ES" dirty="0"/>
              <a:t>Pero lo que realmente ocurrió , fue que la ermita fue ampliada, la construcción después de la construcción brotaron, se eliminaron las colinas, y-las obras de agua y jardines fueron construidos. </a:t>
            </a:r>
          </a:p>
          <a:p>
            <a:endParaRPr lang="es-ES" dirty="0"/>
          </a:p>
        </p:txBody>
      </p:sp>
    </p:spTree>
    <p:extLst>
      <p:ext uri="{BB962C8B-B14F-4D97-AF65-F5344CB8AC3E}">
        <p14:creationId xmlns:p14="http://schemas.microsoft.com/office/powerpoint/2010/main" val="27531956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8000"/>
          </a:xfrm>
          <a:prstGeom prst="rect">
            <a:avLst/>
          </a:prstGeom>
        </p:spPr>
      </p:pic>
    </p:spTree>
    <p:extLst>
      <p:ext uri="{BB962C8B-B14F-4D97-AF65-F5344CB8AC3E}">
        <p14:creationId xmlns:p14="http://schemas.microsoft.com/office/powerpoint/2010/main" val="11727484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925235"/>
          </a:xfrm>
          <a:prstGeom prst="rect">
            <a:avLst/>
          </a:prstGeom>
        </p:spPr>
      </p:pic>
    </p:spTree>
    <p:extLst>
      <p:ext uri="{BB962C8B-B14F-4D97-AF65-F5344CB8AC3E}">
        <p14:creationId xmlns:p14="http://schemas.microsoft.com/office/powerpoint/2010/main" val="35475751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426688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144798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9" cy="335699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9" y="0"/>
            <a:ext cx="4499991"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56992"/>
            <a:ext cx="4644009" cy="350100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9" y="3429000"/>
            <a:ext cx="4499992" cy="3429000"/>
          </a:xfrm>
          <a:prstGeom prst="rect">
            <a:avLst/>
          </a:prstGeom>
        </p:spPr>
      </p:pic>
    </p:spTree>
    <p:extLst>
      <p:ext uri="{BB962C8B-B14F-4D97-AF65-F5344CB8AC3E}">
        <p14:creationId xmlns:p14="http://schemas.microsoft.com/office/powerpoint/2010/main" val="28908283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38211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21811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8631139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0917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86866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6929898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71886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46619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90793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Barbirey.</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Castillo de Barbirey es un castillo situado en el municipio de Barbirey-sur-Ouche en Gold Coast.</a:t>
            </a:r>
          </a:p>
          <a:p>
            <a:r>
              <a:rPr lang="es-ES" dirty="0"/>
              <a:t>Tierra Barbirey dependía desde la Edad Media hasta la baronía de Marigny. </a:t>
            </a:r>
          </a:p>
          <a:p>
            <a:r>
              <a:rPr lang="es-ES" dirty="0"/>
              <a:t>En el siglo XVIII , el banquero de París Jean Monmartel adquiere terrenos Marigny. A su muerte, su hijo, el marqués de Brunoy, reconstruyó la casa actual. </a:t>
            </a:r>
          </a:p>
          <a:p>
            <a:r>
              <a:rPr lang="es-ES" dirty="0"/>
              <a:t>Al final del siglo XIX , el castillo fue adquirido por Raymond de Blic y su esposa, María de Foucauld, la hermana del padre Charles de Foucauld , que pasó varias estancias. </a:t>
            </a:r>
          </a:p>
          <a:p>
            <a:endParaRPr lang="es-ES" dirty="0"/>
          </a:p>
        </p:txBody>
      </p:sp>
    </p:spTree>
    <p:extLst>
      <p:ext uri="{BB962C8B-B14F-4D97-AF65-F5344CB8AC3E}">
        <p14:creationId xmlns:p14="http://schemas.microsoft.com/office/powerpoint/2010/main" val="14957341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normAutofit fontScale="92500"/>
          </a:bodyPr>
          <a:lstStyle/>
          <a:p>
            <a:r>
              <a:rPr lang="es-ES" dirty="0"/>
              <a:t>La zona es objeto de un registro bajo los monumentos históricos desde el 29 de diciembre 2005 . </a:t>
            </a:r>
          </a:p>
          <a:p>
            <a:r>
              <a:rPr lang="es-ES" dirty="0"/>
              <a:t>Este jardín Inglés ajardinado diseñado en el siglo XIX,'' clasificado'' jardín notable desde 2004 (con la etiqueta Ministerio de Cultura) se extiende más de 8 hectáreas.</a:t>
            </a:r>
          </a:p>
          <a:p>
            <a:r>
              <a:rPr lang="es-ES" dirty="0"/>
              <a:t> Después de un largo período de abandono, la restauración desde 1989 destacan los paisajes del valle del Ouche y de la fauna y flora de la micro-región. </a:t>
            </a:r>
          </a:p>
          <a:p>
            <a:r>
              <a:rPr lang="es-ES" dirty="0"/>
              <a:t>Se ha conservado su aspecto clásico de jardines con un gran jardín vegetal terrazas XVIII, un huerto, un humedal (ru + estanques), un mirador prado y la carrera enterrado en la maleza. El parque ofrece una gran variedad de ambientes y hábitats, y es un todo armonioso entre edificios, paisajes y pueblos. </a:t>
            </a:r>
          </a:p>
          <a:p>
            <a:endParaRPr lang="es-ES" dirty="0"/>
          </a:p>
        </p:txBody>
      </p:sp>
    </p:spTree>
    <p:extLst>
      <p:ext uri="{BB962C8B-B14F-4D97-AF65-F5344CB8AC3E}">
        <p14:creationId xmlns:p14="http://schemas.microsoft.com/office/powerpoint/2010/main" val="36662046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lstStyle/>
          <a:p>
            <a:pPr marL="0" indent="0">
              <a:buNone/>
            </a:pPr>
            <a:r>
              <a:rPr lang="es-ES" dirty="0"/>
              <a:t> </a:t>
            </a:r>
          </a:p>
          <a:p>
            <a:r>
              <a:rPr lang="es-ES" dirty="0"/>
              <a:t>Esta antigua finca señorial XVII, consta de una mansión reconstruida en el (monumento histórico desde 2005) XVII y XVIII, XIX y común. </a:t>
            </a:r>
          </a:p>
          <a:p>
            <a:r>
              <a:rPr lang="es-ES" dirty="0"/>
              <a:t>Desde 2011, los visitantes y los viajeros pueden prolongar su estancia en las habitaciones o cabañas con una capacidad total de 60 alojamientos para relajarse, disfrutar de los atractivos naturales y patrimoniales, por no hablar de los pasos culinarios y los famosos viñedos Borgoña. </a:t>
            </a:r>
          </a:p>
          <a:p>
            <a:endParaRPr lang="es-ES" dirty="0"/>
          </a:p>
        </p:txBody>
      </p:sp>
    </p:spTree>
    <p:extLst>
      <p:ext uri="{BB962C8B-B14F-4D97-AF65-F5344CB8AC3E}">
        <p14:creationId xmlns:p14="http://schemas.microsoft.com/office/powerpoint/2010/main" val="35870409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304831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13529" r="-1176"/>
          <a:stretch/>
        </p:blipFill>
        <p:spPr>
          <a:xfrm>
            <a:off x="0" y="0"/>
            <a:ext cx="9251576" cy="6857999"/>
          </a:xfrm>
          <a:prstGeom prst="rect">
            <a:avLst/>
          </a:prstGeom>
        </p:spPr>
      </p:pic>
    </p:spTree>
    <p:extLst>
      <p:ext uri="{BB962C8B-B14F-4D97-AF65-F5344CB8AC3E}">
        <p14:creationId xmlns:p14="http://schemas.microsoft.com/office/powerpoint/2010/main" val="36340485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722864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78803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3999" cy="6858000"/>
          </a:xfrm>
          <a:prstGeom prst="rect">
            <a:avLst/>
          </a:prstGeom>
        </p:spPr>
      </p:pic>
    </p:spTree>
    <p:extLst>
      <p:ext uri="{BB962C8B-B14F-4D97-AF65-F5344CB8AC3E}">
        <p14:creationId xmlns:p14="http://schemas.microsoft.com/office/powerpoint/2010/main" val="37990243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33969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41597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3673"/>
          <a:stretch/>
        </p:blipFill>
        <p:spPr>
          <a:xfrm>
            <a:off x="0" y="0"/>
            <a:ext cx="9144000" cy="3140968"/>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2604"/>
          <a:stretch/>
        </p:blipFill>
        <p:spPr>
          <a:xfrm>
            <a:off x="0" y="3140968"/>
            <a:ext cx="9144000" cy="3717032"/>
          </a:xfrm>
          <a:prstGeom prst="rect">
            <a:avLst/>
          </a:prstGeom>
        </p:spPr>
      </p:pic>
    </p:spTree>
    <p:extLst>
      <p:ext uri="{BB962C8B-B14F-4D97-AF65-F5344CB8AC3E}">
        <p14:creationId xmlns:p14="http://schemas.microsoft.com/office/powerpoint/2010/main" val="1228483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260740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23897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30829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t="11569" r="-1030"/>
          <a:stretch/>
        </p:blipFill>
        <p:spPr>
          <a:xfrm>
            <a:off x="-1" y="0"/>
            <a:ext cx="9238129" cy="6858000"/>
          </a:xfrm>
          <a:prstGeom prst="rect">
            <a:avLst/>
          </a:prstGeom>
        </p:spPr>
      </p:pic>
    </p:spTree>
    <p:extLst>
      <p:ext uri="{BB962C8B-B14F-4D97-AF65-F5344CB8AC3E}">
        <p14:creationId xmlns:p14="http://schemas.microsoft.com/office/powerpoint/2010/main" val="200930465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92827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12745" r="-1176"/>
          <a:stretch/>
        </p:blipFill>
        <p:spPr>
          <a:xfrm>
            <a:off x="0" y="0"/>
            <a:ext cx="9251576" cy="6857999"/>
          </a:xfrm>
          <a:prstGeom prst="rect">
            <a:avLst/>
          </a:prstGeom>
        </p:spPr>
      </p:pic>
    </p:spTree>
    <p:extLst>
      <p:ext uri="{BB962C8B-B14F-4D97-AF65-F5344CB8AC3E}">
        <p14:creationId xmlns:p14="http://schemas.microsoft.com/office/powerpoint/2010/main" val="1736861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461895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4076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4445661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401139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225</TotalTime>
  <Words>2927</Words>
  <Application>Microsoft Office PowerPoint</Application>
  <PresentationFormat>Presentación en pantalla (4:3)</PresentationFormat>
  <Paragraphs>291</Paragraphs>
  <Slides>128</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128</vt:i4>
      </vt:variant>
    </vt:vector>
  </HeadingPairs>
  <TitlesOfParts>
    <vt:vector size="133" baseType="lpstr">
      <vt:lpstr>Calibri</vt:lpstr>
      <vt:lpstr>Century Schoolbook</vt:lpstr>
      <vt:lpstr>Wingdings</vt:lpstr>
      <vt:lpstr>Wingdings 2</vt:lpstr>
      <vt:lpstr>Default Theme</vt:lpstr>
      <vt:lpstr>EUROPA.-LA VUELTA AL MUNDO EN 885 JARDINES.-M.-Francia.-chateaux</vt:lpstr>
      <vt:lpstr>Jardins du Chateau du Touvet.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Château de Vaux-le-Vicomte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Fontainebleau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VERSALLES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Marly le Roi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Barbirey.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JARDINES.-M.-Francia.-chateaux</dc:title>
  <dc:creator>Josep</dc:creator>
  <cp:lastModifiedBy>Usuario</cp:lastModifiedBy>
  <cp:revision>21</cp:revision>
  <dcterms:created xsi:type="dcterms:W3CDTF">2013-08-15T05:38:58Z</dcterms:created>
  <dcterms:modified xsi:type="dcterms:W3CDTF">2018-03-11T11:07:24Z</dcterms:modified>
</cp:coreProperties>
</file>