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8"/>
  </p:notesMasterIdLst>
  <p:sldIdLst>
    <p:sldId id="257" r:id="rId2"/>
    <p:sldId id="258" r:id="rId3"/>
    <p:sldId id="260" r:id="rId4"/>
    <p:sldId id="261" r:id="rId5"/>
    <p:sldId id="262" r:id="rId6"/>
    <p:sldId id="263" r:id="rId7"/>
    <p:sldId id="281" r:id="rId8"/>
    <p:sldId id="259" r:id="rId9"/>
    <p:sldId id="265" r:id="rId10"/>
    <p:sldId id="266" r:id="rId11"/>
    <p:sldId id="267" r:id="rId12"/>
    <p:sldId id="272" r:id="rId13"/>
    <p:sldId id="271" r:id="rId14"/>
    <p:sldId id="268" r:id="rId15"/>
    <p:sldId id="277" r:id="rId16"/>
    <p:sldId id="269" r:id="rId17"/>
    <p:sldId id="270" r:id="rId18"/>
    <p:sldId id="273" r:id="rId19"/>
    <p:sldId id="279" r:id="rId20"/>
    <p:sldId id="280" r:id="rId21"/>
    <p:sldId id="282" r:id="rId22"/>
    <p:sldId id="276" r:id="rId23"/>
    <p:sldId id="283" r:id="rId24"/>
    <p:sldId id="284" r:id="rId25"/>
    <p:sldId id="285" r:id="rId26"/>
    <p:sldId id="342" r:id="rId27"/>
    <p:sldId id="301" r:id="rId28"/>
    <p:sldId id="303" r:id="rId29"/>
    <p:sldId id="286" r:id="rId30"/>
    <p:sldId id="341" r:id="rId31"/>
    <p:sldId id="287" r:id="rId32"/>
    <p:sldId id="288" r:id="rId33"/>
    <p:sldId id="289" r:id="rId34"/>
    <p:sldId id="290" r:id="rId35"/>
    <p:sldId id="291" r:id="rId36"/>
    <p:sldId id="292" r:id="rId37"/>
    <p:sldId id="293" r:id="rId38"/>
    <p:sldId id="295" r:id="rId39"/>
    <p:sldId id="296" r:id="rId40"/>
    <p:sldId id="297" r:id="rId41"/>
    <p:sldId id="298" r:id="rId42"/>
    <p:sldId id="299" r:id="rId43"/>
    <p:sldId id="300" r:id="rId44"/>
    <p:sldId id="302" r:id="rId45"/>
    <p:sldId id="304" r:id="rId46"/>
    <p:sldId id="305" r:id="rId47"/>
    <p:sldId id="306" r:id="rId48"/>
    <p:sldId id="308" r:id="rId49"/>
    <p:sldId id="309" r:id="rId50"/>
    <p:sldId id="310" r:id="rId51"/>
    <p:sldId id="311" r:id="rId52"/>
    <p:sldId id="312" r:id="rId53"/>
    <p:sldId id="313" r:id="rId54"/>
    <p:sldId id="314" r:id="rId55"/>
    <p:sldId id="315" r:id="rId56"/>
    <p:sldId id="316" r:id="rId57"/>
    <p:sldId id="317" r:id="rId58"/>
    <p:sldId id="319" r:id="rId59"/>
    <p:sldId id="320" r:id="rId60"/>
    <p:sldId id="321" r:id="rId61"/>
    <p:sldId id="324" r:id="rId62"/>
    <p:sldId id="325" r:id="rId63"/>
    <p:sldId id="326" r:id="rId64"/>
    <p:sldId id="327" r:id="rId65"/>
    <p:sldId id="328" r:id="rId66"/>
    <p:sldId id="329" r:id="rId67"/>
    <p:sldId id="330" r:id="rId68"/>
    <p:sldId id="332" r:id="rId69"/>
    <p:sldId id="333" r:id="rId70"/>
    <p:sldId id="334" r:id="rId71"/>
    <p:sldId id="335" r:id="rId72"/>
    <p:sldId id="336" r:id="rId73"/>
    <p:sldId id="337" r:id="rId74"/>
    <p:sldId id="338" r:id="rId75"/>
    <p:sldId id="343" r:id="rId76"/>
    <p:sldId id="344" r:id="rId77"/>
    <p:sldId id="349" r:id="rId78"/>
    <p:sldId id="350" r:id="rId79"/>
    <p:sldId id="345" r:id="rId80"/>
    <p:sldId id="380" r:id="rId81"/>
    <p:sldId id="382" r:id="rId82"/>
    <p:sldId id="379" r:id="rId83"/>
    <p:sldId id="351" r:id="rId84"/>
    <p:sldId id="358" r:id="rId85"/>
    <p:sldId id="355" r:id="rId86"/>
    <p:sldId id="356" r:id="rId87"/>
    <p:sldId id="386" r:id="rId88"/>
    <p:sldId id="346" r:id="rId89"/>
    <p:sldId id="347" r:id="rId90"/>
    <p:sldId id="352" r:id="rId91"/>
    <p:sldId id="353" r:id="rId92"/>
    <p:sldId id="357" r:id="rId93"/>
    <p:sldId id="359" r:id="rId94"/>
    <p:sldId id="360" r:id="rId95"/>
    <p:sldId id="361" r:id="rId96"/>
    <p:sldId id="362" r:id="rId97"/>
    <p:sldId id="363" r:id="rId98"/>
    <p:sldId id="364" r:id="rId99"/>
    <p:sldId id="365" r:id="rId100"/>
    <p:sldId id="366" r:id="rId101"/>
    <p:sldId id="367" r:id="rId102"/>
    <p:sldId id="368" r:id="rId103"/>
    <p:sldId id="369" r:id="rId104"/>
    <p:sldId id="370" r:id="rId105"/>
    <p:sldId id="371" r:id="rId106"/>
    <p:sldId id="372" r:id="rId107"/>
    <p:sldId id="373" r:id="rId108"/>
    <p:sldId id="374" r:id="rId109"/>
    <p:sldId id="375" r:id="rId110"/>
    <p:sldId id="376" r:id="rId111"/>
    <p:sldId id="377" r:id="rId112"/>
    <p:sldId id="378" r:id="rId113"/>
    <p:sldId id="381" r:id="rId114"/>
    <p:sldId id="383" r:id="rId115"/>
    <p:sldId id="384" r:id="rId116"/>
    <p:sldId id="385"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60"/>
  </p:normalViewPr>
  <p:slideViewPr>
    <p:cSldViewPr>
      <p:cViewPr varScale="1">
        <p:scale>
          <a:sx n="104" d="100"/>
          <a:sy n="104" d="100"/>
        </p:scale>
        <p:origin x="1752"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53DE71-74DC-4F91-B6F0-F72343CEECF7}"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F0BF02-241A-48C0-8215-9284EAB38A3A}" type="slidenum">
              <a:rPr lang="es-ES" smtClean="0"/>
              <a:t>‹Nº›</a:t>
            </a:fld>
            <a:endParaRPr lang="es-ES" dirty="0"/>
          </a:p>
        </p:txBody>
      </p:sp>
    </p:spTree>
    <p:extLst>
      <p:ext uri="{BB962C8B-B14F-4D97-AF65-F5344CB8AC3E}">
        <p14:creationId xmlns:p14="http://schemas.microsoft.com/office/powerpoint/2010/main" val="1612954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7</a:t>
            </a:fld>
            <a:endParaRPr lang="es-ES" dirty="0"/>
          </a:p>
        </p:txBody>
      </p:sp>
    </p:spTree>
    <p:extLst>
      <p:ext uri="{BB962C8B-B14F-4D97-AF65-F5344CB8AC3E}">
        <p14:creationId xmlns:p14="http://schemas.microsoft.com/office/powerpoint/2010/main" val="383642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a:t>
            </a:fld>
            <a:endParaRPr lang="es-ES" dirty="0"/>
          </a:p>
        </p:txBody>
      </p:sp>
    </p:spTree>
    <p:extLst>
      <p:ext uri="{BB962C8B-B14F-4D97-AF65-F5344CB8AC3E}">
        <p14:creationId xmlns:p14="http://schemas.microsoft.com/office/powerpoint/2010/main" val="1427087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a:t>
            </a:fld>
            <a:endParaRPr lang="es-ES" dirty="0"/>
          </a:p>
        </p:txBody>
      </p:sp>
    </p:spTree>
    <p:extLst>
      <p:ext uri="{BB962C8B-B14F-4D97-AF65-F5344CB8AC3E}">
        <p14:creationId xmlns:p14="http://schemas.microsoft.com/office/powerpoint/2010/main" val="1753366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a:t>
            </a:fld>
            <a:endParaRPr lang="es-ES" dirty="0"/>
          </a:p>
        </p:txBody>
      </p:sp>
    </p:spTree>
    <p:extLst>
      <p:ext uri="{BB962C8B-B14F-4D97-AF65-F5344CB8AC3E}">
        <p14:creationId xmlns:p14="http://schemas.microsoft.com/office/powerpoint/2010/main" val="2704628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a:t>
            </a:fld>
            <a:endParaRPr lang="es-ES" dirty="0"/>
          </a:p>
        </p:txBody>
      </p:sp>
    </p:spTree>
    <p:extLst>
      <p:ext uri="{BB962C8B-B14F-4D97-AF65-F5344CB8AC3E}">
        <p14:creationId xmlns:p14="http://schemas.microsoft.com/office/powerpoint/2010/main" val="4044651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12</a:t>
            </a:fld>
            <a:endParaRPr lang="es-ES" dirty="0"/>
          </a:p>
        </p:txBody>
      </p:sp>
    </p:spTree>
    <p:extLst>
      <p:ext uri="{BB962C8B-B14F-4D97-AF65-F5344CB8AC3E}">
        <p14:creationId xmlns:p14="http://schemas.microsoft.com/office/powerpoint/2010/main" val="2199674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13</a:t>
            </a:fld>
            <a:endParaRPr lang="es-ES" dirty="0"/>
          </a:p>
        </p:txBody>
      </p:sp>
    </p:spTree>
    <p:extLst>
      <p:ext uri="{BB962C8B-B14F-4D97-AF65-F5344CB8AC3E}">
        <p14:creationId xmlns:p14="http://schemas.microsoft.com/office/powerpoint/2010/main" val="4048255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14</a:t>
            </a:fld>
            <a:endParaRPr lang="es-ES" dirty="0"/>
          </a:p>
        </p:txBody>
      </p:sp>
    </p:spTree>
    <p:extLst>
      <p:ext uri="{BB962C8B-B14F-4D97-AF65-F5344CB8AC3E}">
        <p14:creationId xmlns:p14="http://schemas.microsoft.com/office/powerpoint/2010/main" val="1017081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15</a:t>
            </a:fld>
            <a:endParaRPr lang="es-ES" dirty="0"/>
          </a:p>
        </p:txBody>
      </p:sp>
    </p:spTree>
    <p:extLst>
      <p:ext uri="{BB962C8B-B14F-4D97-AF65-F5344CB8AC3E}">
        <p14:creationId xmlns:p14="http://schemas.microsoft.com/office/powerpoint/2010/main" val="2586823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17</a:t>
            </a:fld>
            <a:endParaRPr lang="es-ES" dirty="0"/>
          </a:p>
        </p:txBody>
      </p:sp>
    </p:spTree>
    <p:extLst>
      <p:ext uri="{BB962C8B-B14F-4D97-AF65-F5344CB8AC3E}">
        <p14:creationId xmlns:p14="http://schemas.microsoft.com/office/powerpoint/2010/main" val="1678025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18</a:t>
            </a:fld>
            <a:endParaRPr lang="es-ES" dirty="0"/>
          </a:p>
        </p:txBody>
      </p:sp>
    </p:spTree>
    <p:extLst>
      <p:ext uri="{BB962C8B-B14F-4D97-AF65-F5344CB8AC3E}">
        <p14:creationId xmlns:p14="http://schemas.microsoft.com/office/powerpoint/2010/main" val="2873564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19</a:t>
            </a:fld>
            <a:endParaRPr lang="es-ES" dirty="0"/>
          </a:p>
        </p:txBody>
      </p:sp>
    </p:spTree>
    <p:extLst>
      <p:ext uri="{BB962C8B-B14F-4D97-AF65-F5344CB8AC3E}">
        <p14:creationId xmlns:p14="http://schemas.microsoft.com/office/powerpoint/2010/main" val="1104106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20</a:t>
            </a:fld>
            <a:endParaRPr lang="es-ES" dirty="0"/>
          </a:p>
        </p:txBody>
      </p:sp>
    </p:spTree>
    <p:extLst>
      <p:ext uri="{BB962C8B-B14F-4D97-AF65-F5344CB8AC3E}">
        <p14:creationId xmlns:p14="http://schemas.microsoft.com/office/powerpoint/2010/main" val="423382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21</a:t>
            </a:fld>
            <a:endParaRPr lang="es-ES" dirty="0"/>
          </a:p>
        </p:txBody>
      </p:sp>
    </p:spTree>
    <p:extLst>
      <p:ext uri="{BB962C8B-B14F-4D97-AF65-F5344CB8AC3E}">
        <p14:creationId xmlns:p14="http://schemas.microsoft.com/office/powerpoint/2010/main" val="474044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22</a:t>
            </a:fld>
            <a:endParaRPr lang="es-ES" dirty="0"/>
          </a:p>
        </p:txBody>
      </p:sp>
    </p:spTree>
    <p:extLst>
      <p:ext uri="{BB962C8B-B14F-4D97-AF65-F5344CB8AC3E}">
        <p14:creationId xmlns:p14="http://schemas.microsoft.com/office/powerpoint/2010/main" val="3770694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23</a:t>
            </a:fld>
            <a:endParaRPr lang="es-ES" dirty="0"/>
          </a:p>
        </p:txBody>
      </p:sp>
    </p:spTree>
    <p:extLst>
      <p:ext uri="{BB962C8B-B14F-4D97-AF65-F5344CB8AC3E}">
        <p14:creationId xmlns:p14="http://schemas.microsoft.com/office/powerpoint/2010/main" val="1768443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Príncipe de Anglona </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24</a:t>
            </a:fld>
            <a:endParaRPr lang="es-ES" dirty="0"/>
          </a:p>
        </p:txBody>
      </p:sp>
    </p:spTree>
    <p:extLst>
      <p:ext uri="{BB962C8B-B14F-4D97-AF65-F5344CB8AC3E}">
        <p14:creationId xmlns:p14="http://schemas.microsoft.com/office/powerpoint/2010/main" val="1595304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26</a:t>
            </a:fld>
            <a:endParaRPr lang="es-ES" dirty="0"/>
          </a:p>
        </p:txBody>
      </p:sp>
    </p:spTree>
    <p:extLst>
      <p:ext uri="{BB962C8B-B14F-4D97-AF65-F5344CB8AC3E}">
        <p14:creationId xmlns:p14="http://schemas.microsoft.com/office/powerpoint/2010/main" val="4088197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27</a:t>
            </a:fld>
            <a:endParaRPr lang="es-ES" dirty="0"/>
          </a:p>
        </p:txBody>
      </p:sp>
    </p:spTree>
    <p:extLst>
      <p:ext uri="{BB962C8B-B14F-4D97-AF65-F5344CB8AC3E}">
        <p14:creationId xmlns:p14="http://schemas.microsoft.com/office/powerpoint/2010/main" val="840673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28</a:t>
            </a:fld>
            <a:endParaRPr lang="es-ES" dirty="0"/>
          </a:p>
        </p:txBody>
      </p:sp>
    </p:spTree>
    <p:extLst>
      <p:ext uri="{BB962C8B-B14F-4D97-AF65-F5344CB8AC3E}">
        <p14:creationId xmlns:p14="http://schemas.microsoft.com/office/powerpoint/2010/main" val="2920586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29</a:t>
            </a:fld>
            <a:endParaRPr lang="es-ES" dirty="0"/>
          </a:p>
        </p:txBody>
      </p:sp>
    </p:spTree>
    <p:extLst>
      <p:ext uri="{BB962C8B-B14F-4D97-AF65-F5344CB8AC3E}">
        <p14:creationId xmlns:p14="http://schemas.microsoft.com/office/powerpoint/2010/main" val="2298885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30</a:t>
            </a:fld>
            <a:endParaRPr lang="es-ES" dirty="0"/>
          </a:p>
        </p:txBody>
      </p:sp>
    </p:spTree>
    <p:extLst>
      <p:ext uri="{BB962C8B-B14F-4D97-AF65-F5344CB8AC3E}">
        <p14:creationId xmlns:p14="http://schemas.microsoft.com/office/powerpoint/2010/main" val="884942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31</a:t>
            </a:fld>
            <a:endParaRPr lang="es-ES" dirty="0"/>
          </a:p>
        </p:txBody>
      </p:sp>
    </p:spTree>
    <p:extLst>
      <p:ext uri="{BB962C8B-B14F-4D97-AF65-F5344CB8AC3E}">
        <p14:creationId xmlns:p14="http://schemas.microsoft.com/office/powerpoint/2010/main" val="1317254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32</a:t>
            </a:fld>
            <a:endParaRPr lang="es-ES" dirty="0"/>
          </a:p>
        </p:txBody>
      </p:sp>
    </p:spTree>
    <p:extLst>
      <p:ext uri="{BB962C8B-B14F-4D97-AF65-F5344CB8AC3E}">
        <p14:creationId xmlns:p14="http://schemas.microsoft.com/office/powerpoint/2010/main" val="1936620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33</a:t>
            </a:fld>
            <a:endParaRPr lang="es-ES" dirty="0"/>
          </a:p>
        </p:txBody>
      </p:sp>
    </p:spTree>
    <p:extLst>
      <p:ext uri="{BB962C8B-B14F-4D97-AF65-F5344CB8AC3E}">
        <p14:creationId xmlns:p14="http://schemas.microsoft.com/office/powerpoint/2010/main" val="1495638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34</a:t>
            </a:fld>
            <a:endParaRPr lang="es-ES" dirty="0"/>
          </a:p>
        </p:txBody>
      </p:sp>
    </p:spTree>
    <p:extLst>
      <p:ext uri="{BB962C8B-B14F-4D97-AF65-F5344CB8AC3E}">
        <p14:creationId xmlns:p14="http://schemas.microsoft.com/office/powerpoint/2010/main" val="3302760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35</a:t>
            </a:fld>
            <a:endParaRPr lang="es-ES" dirty="0"/>
          </a:p>
        </p:txBody>
      </p:sp>
    </p:spTree>
    <p:extLst>
      <p:ext uri="{BB962C8B-B14F-4D97-AF65-F5344CB8AC3E}">
        <p14:creationId xmlns:p14="http://schemas.microsoft.com/office/powerpoint/2010/main" val="1161196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37</a:t>
            </a:fld>
            <a:endParaRPr lang="es-ES" dirty="0"/>
          </a:p>
        </p:txBody>
      </p:sp>
    </p:spTree>
    <p:extLst>
      <p:ext uri="{BB962C8B-B14F-4D97-AF65-F5344CB8AC3E}">
        <p14:creationId xmlns:p14="http://schemas.microsoft.com/office/powerpoint/2010/main" val="11533148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38</a:t>
            </a:fld>
            <a:endParaRPr lang="es-ES" dirty="0"/>
          </a:p>
        </p:txBody>
      </p:sp>
    </p:spTree>
    <p:extLst>
      <p:ext uri="{BB962C8B-B14F-4D97-AF65-F5344CB8AC3E}">
        <p14:creationId xmlns:p14="http://schemas.microsoft.com/office/powerpoint/2010/main" val="4160642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39</a:t>
            </a:fld>
            <a:endParaRPr lang="es-ES" dirty="0"/>
          </a:p>
        </p:txBody>
      </p:sp>
    </p:spTree>
    <p:extLst>
      <p:ext uri="{BB962C8B-B14F-4D97-AF65-F5344CB8AC3E}">
        <p14:creationId xmlns:p14="http://schemas.microsoft.com/office/powerpoint/2010/main" val="34073006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40</a:t>
            </a:fld>
            <a:endParaRPr lang="es-ES" dirty="0"/>
          </a:p>
        </p:txBody>
      </p:sp>
    </p:spTree>
    <p:extLst>
      <p:ext uri="{BB962C8B-B14F-4D97-AF65-F5344CB8AC3E}">
        <p14:creationId xmlns:p14="http://schemas.microsoft.com/office/powerpoint/2010/main" val="569713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41</a:t>
            </a:fld>
            <a:endParaRPr lang="es-ES" dirty="0"/>
          </a:p>
        </p:txBody>
      </p:sp>
    </p:spTree>
    <p:extLst>
      <p:ext uri="{BB962C8B-B14F-4D97-AF65-F5344CB8AC3E}">
        <p14:creationId xmlns:p14="http://schemas.microsoft.com/office/powerpoint/2010/main" val="1131598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42</a:t>
            </a:fld>
            <a:endParaRPr lang="es-ES" dirty="0"/>
          </a:p>
        </p:txBody>
      </p:sp>
    </p:spTree>
    <p:extLst>
      <p:ext uri="{BB962C8B-B14F-4D97-AF65-F5344CB8AC3E}">
        <p14:creationId xmlns:p14="http://schemas.microsoft.com/office/powerpoint/2010/main" val="38848124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43</a:t>
            </a:fld>
            <a:endParaRPr lang="es-ES" dirty="0"/>
          </a:p>
        </p:txBody>
      </p:sp>
    </p:spTree>
    <p:extLst>
      <p:ext uri="{BB962C8B-B14F-4D97-AF65-F5344CB8AC3E}">
        <p14:creationId xmlns:p14="http://schemas.microsoft.com/office/powerpoint/2010/main" val="25686088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44</a:t>
            </a:fld>
            <a:endParaRPr lang="es-ES" dirty="0"/>
          </a:p>
        </p:txBody>
      </p:sp>
    </p:spTree>
    <p:extLst>
      <p:ext uri="{BB962C8B-B14F-4D97-AF65-F5344CB8AC3E}">
        <p14:creationId xmlns:p14="http://schemas.microsoft.com/office/powerpoint/2010/main" val="3977150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45</a:t>
            </a:fld>
            <a:endParaRPr lang="es-ES" dirty="0"/>
          </a:p>
        </p:txBody>
      </p:sp>
    </p:spTree>
    <p:extLst>
      <p:ext uri="{BB962C8B-B14F-4D97-AF65-F5344CB8AC3E}">
        <p14:creationId xmlns:p14="http://schemas.microsoft.com/office/powerpoint/2010/main" val="3901120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46</a:t>
            </a:fld>
            <a:endParaRPr lang="es-ES" dirty="0"/>
          </a:p>
        </p:txBody>
      </p:sp>
    </p:spTree>
    <p:extLst>
      <p:ext uri="{BB962C8B-B14F-4D97-AF65-F5344CB8AC3E}">
        <p14:creationId xmlns:p14="http://schemas.microsoft.com/office/powerpoint/2010/main" val="38380706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47</a:t>
            </a:fld>
            <a:endParaRPr lang="es-ES" dirty="0"/>
          </a:p>
        </p:txBody>
      </p:sp>
    </p:spTree>
    <p:extLst>
      <p:ext uri="{BB962C8B-B14F-4D97-AF65-F5344CB8AC3E}">
        <p14:creationId xmlns:p14="http://schemas.microsoft.com/office/powerpoint/2010/main" val="169814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48</a:t>
            </a:fld>
            <a:endParaRPr lang="es-ES" dirty="0"/>
          </a:p>
        </p:txBody>
      </p:sp>
    </p:spTree>
    <p:extLst>
      <p:ext uri="{BB962C8B-B14F-4D97-AF65-F5344CB8AC3E}">
        <p14:creationId xmlns:p14="http://schemas.microsoft.com/office/powerpoint/2010/main" val="3916894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49</a:t>
            </a:fld>
            <a:endParaRPr lang="es-ES" dirty="0"/>
          </a:p>
        </p:txBody>
      </p:sp>
    </p:spTree>
    <p:extLst>
      <p:ext uri="{BB962C8B-B14F-4D97-AF65-F5344CB8AC3E}">
        <p14:creationId xmlns:p14="http://schemas.microsoft.com/office/powerpoint/2010/main" val="8570597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50</a:t>
            </a:fld>
            <a:endParaRPr lang="es-ES" dirty="0"/>
          </a:p>
        </p:txBody>
      </p:sp>
    </p:spTree>
    <p:extLst>
      <p:ext uri="{BB962C8B-B14F-4D97-AF65-F5344CB8AC3E}">
        <p14:creationId xmlns:p14="http://schemas.microsoft.com/office/powerpoint/2010/main" val="31542831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51</a:t>
            </a:fld>
            <a:endParaRPr lang="es-ES" dirty="0"/>
          </a:p>
        </p:txBody>
      </p:sp>
    </p:spTree>
    <p:extLst>
      <p:ext uri="{BB962C8B-B14F-4D97-AF65-F5344CB8AC3E}">
        <p14:creationId xmlns:p14="http://schemas.microsoft.com/office/powerpoint/2010/main" val="40089367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52</a:t>
            </a:fld>
            <a:endParaRPr lang="es-ES" dirty="0"/>
          </a:p>
        </p:txBody>
      </p:sp>
    </p:spTree>
    <p:extLst>
      <p:ext uri="{BB962C8B-B14F-4D97-AF65-F5344CB8AC3E}">
        <p14:creationId xmlns:p14="http://schemas.microsoft.com/office/powerpoint/2010/main" val="33595384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53</a:t>
            </a:fld>
            <a:endParaRPr lang="es-ES" dirty="0"/>
          </a:p>
        </p:txBody>
      </p:sp>
    </p:spTree>
    <p:extLst>
      <p:ext uri="{BB962C8B-B14F-4D97-AF65-F5344CB8AC3E}">
        <p14:creationId xmlns:p14="http://schemas.microsoft.com/office/powerpoint/2010/main" val="24364122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54</a:t>
            </a:fld>
            <a:endParaRPr lang="es-ES" dirty="0"/>
          </a:p>
        </p:txBody>
      </p:sp>
    </p:spTree>
    <p:extLst>
      <p:ext uri="{BB962C8B-B14F-4D97-AF65-F5344CB8AC3E}">
        <p14:creationId xmlns:p14="http://schemas.microsoft.com/office/powerpoint/2010/main" val="29658361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55</a:t>
            </a:fld>
            <a:endParaRPr lang="es-ES" dirty="0"/>
          </a:p>
        </p:txBody>
      </p:sp>
    </p:spTree>
    <p:extLst>
      <p:ext uri="{BB962C8B-B14F-4D97-AF65-F5344CB8AC3E}">
        <p14:creationId xmlns:p14="http://schemas.microsoft.com/office/powerpoint/2010/main" val="31191579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56</a:t>
            </a:fld>
            <a:endParaRPr lang="es-ES" dirty="0"/>
          </a:p>
        </p:txBody>
      </p:sp>
    </p:spTree>
    <p:extLst>
      <p:ext uri="{BB962C8B-B14F-4D97-AF65-F5344CB8AC3E}">
        <p14:creationId xmlns:p14="http://schemas.microsoft.com/office/powerpoint/2010/main" val="30762003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57</a:t>
            </a:fld>
            <a:endParaRPr lang="es-ES" dirty="0"/>
          </a:p>
        </p:txBody>
      </p:sp>
    </p:spTree>
    <p:extLst>
      <p:ext uri="{BB962C8B-B14F-4D97-AF65-F5344CB8AC3E}">
        <p14:creationId xmlns:p14="http://schemas.microsoft.com/office/powerpoint/2010/main" val="29126232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58</a:t>
            </a:fld>
            <a:endParaRPr lang="es-ES" dirty="0"/>
          </a:p>
        </p:txBody>
      </p:sp>
    </p:spTree>
    <p:extLst>
      <p:ext uri="{BB962C8B-B14F-4D97-AF65-F5344CB8AC3E}">
        <p14:creationId xmlns:p14="http://schemas.microsoft.com/office/powerpoint/2010/main" val="36367988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59</a:t>
            </a:fld>
            <a:endParaRPr lang="es-ES" dirty="0"/>
          </a:p>
        </p:txBody>
      </p:sp>
    </p:spTree>
    <p:extLst>
      <p:ext uri="{BB962C8B-B14F-4D97-AF65-F5344CB8AC3E}">
        <p14:creationId xmlns:p14="http://schemas.microsoft.com/office/powerpoint/2010/main" val="30345370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60</a:t>
            </a:fld>
            <a:endParaRPr lang="es-ES" dirty="0"/>
          </a:p>
        </p:txBody>
      </p:sp>
    </p:spTree>
    <p:extLst>
      <p:ext uri="{BB962C8B-B14F-4D97-AF65-F5344CB8AC3E}">
        <p14:creationId xmlns:p14="http://schemas.microsoft.com/office/powerpoint/2010/main" val="1370998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61</a:t>
            </a:fld>
            <a:endParaRPr lang="es-ES" dirty="0"/>
          </a:p>
        </p:txBody>
      </p:sp>
    </p:spTree>
    <p:extLst>
      <p:ext uri="{BB962C8B-B14F-4D97-AF65-F5344CB8AC3E}">
        <p14:creationId xmlns:p14="http://schemas.microsoft.com/office/powerpoint/2010/main" val="201731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Valdeiglesias.-ti (2)</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62</a:t>
            </a:fld>
            <a:endParaRPr lang="es-ES" dirty="0"/>
          </a:p>
        </p:txBody>
      </p:sp>
    </p:spTree>
    <p:extLst>
      <p:ext uri="{BB962C8B-B14F-4D97-AF65-F5344CB8AC3E}">
        <p14:creationId xmlns:p14="http://schemas.microsoft.com/office/powerpoint/2010/main" val="21215929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Valdeiglesias.-ti (2)</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63</a:t>
            </a:fld>
            <a:endParaRPr lang="es-ES" dirty="0"/>
          </a:p>
        </p:txBody>
      </p:sp>
    </p:spTree>
    <p:extLst>
      <p:ext uri="{BB962C8B-B14F-4D97-AF65-F5344CB8AC3E}">
        <p14:creationId xmlns:p14="http://schemas.microsoft.com/office/powerpoint/2010/main" val="34748417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64</a:t>
            </a:fld>
            <a:endParaRPr lang="es-ES" dirty="0"/>
          </a:p>
        </p:txBody>
      </p:sp>
    </p:spTree>
    <p:extLst>
      <p:ext uri="{BB962C8B-B14F-4D97-AF65-F5344CB8AC3E}">
        <p14:creationId xmlns:p14="http://schemas.microsoft.com/office/powerpoint/2010/main" val="30182393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65</a:t>
            </a:fld>
            <a:endParaRPr lang="es-ES" dirty="0"/>
          </a:p>
        </p:txBody>
      </p:sp>
    </p:spTree>
    <p:extLst>
      <p:ext uri="{BB962C8B-B14F-4D97-AF65-F5344CB8AC3E}">
        <p14:creationId xmlns:p14="http://schemas.microsoft.com/office/powerpoint/2010/main" val="20791991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Valdeiglesias.-ti (2)</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66</a:t>
            </a:fld>
            <a:endParaRPr lang="es-ES" dirty="0"/>
          </a:p>
        </p:txBody>
      </p:sp>
    </p:spTree>
    <p:extLst>
      <p:ext uri="{BB962C8B-B14F-4D97-AF65-F5344CB8AC3E}">
        <p14:creationId xmlns:p14="http://schemas.microsoft.com/office/powerpoint/2010/main" val="8053178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67</a:t>
            </a:fld>
            <a:endParaRPr lang="es-ES" dirty="0"/>
          </a:p>
        </p:txBody>
      </p:sp>
    </p:spTree>
    <p:extLst>
      <p:ext uri="{BB962C8B-B14F-4D97-AF65-F5344CB8AC3E}">
        <p14:creationId xmlns:p14="http://schemas.microsoft.com/office/powerpoint/2010/main" val="12818380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68</a:t>
            </a:fld>
            <a:endParaRPr lang="es-ES" dirty="0"/>
          </a:p>
        </p:txBody>
      </p:sp>
    </p:spTree>
    <p:extLst>
      <p:ext uri="{BB962C8B-B14F-4D97-AF65-F5344CB8AC3E}">
        <p14:creationId xmlns:p14="http://schemas.microsoft.com/office/powerpoint/2010/main" val="32478810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69</a:t>
            </a:fld>
            <a:endParaRPr lang="es-ES" dirty="0"/>
          </a:p>
        </p:txBody>
      </p:sp>
    </p:spTree>
    <p:extLst>
      <p:ext uri="{BB962C8B-B14F-4D97-AF65-F5344CB8AC3E}">
        <p14:creationId xmlns:p14="http://schemas.microsoft.com/office/powerpoint/2010/main" val="28109594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70</a:t>
            </a:fld>
            <a:endParaRPr lang="es-ES" dirty="0"/>
          </a:p>
        </p:txBody>
      </p:sp>
    </p:spTree>
    <p:extLst>
      <p:ext uri="{BB962C8B-B14F-4D97-AF65-F5344CB8AC3E}">
        <p14:creationId xmlns:p14="http://schemas.microsoft.com/office/powerpoint/2010/main" val="15696620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71</a:t>
            </a:fld>
            <a:endParaRPr lang="es-ES" dirty="0"/>
          </a:p>
        </p:txBody>
      </p:sp>
    </p:spTree>
    <p:extLst>
      <p:ext uri="{BB962C8B-B14F-4D97-AF65-F5344CB8AC3E}">
        <p14:creationId xmlns:p14="http://schemas.microsoft.com/office/powerpoint/2010/main" val="16935486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72</a:t>
            </a:fld>
            <a:endParaRPr lang="es-ES" dirty="0"/>
          </a:p>
        </p:txBody>
      </p:sp>
    </p:spTree>
    <p:extLst>
      <p:ext uri="{BB962C8B-B14F-4D97-AF65-F5344CB8AC3E}">
        <p14:creationId xmlns:p14="http://schemas.microsoft.com/office/powerpoint/2010/main" val="24864665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73</a:t>
            </a:fld>
            <a:endParaRPr lang="es-ES" dirty="0"/>
          </a:p>
        </p:txBody>
      </p:sp>
    </p:spTree>
    <p:extLst>
      <p:ext uri="{BB962C8B-B14F-4D97-AF65-F5344CB8AC3E}">
        <p14:creationId xmlns:p14="http://schemas.microsoft.com/office/powerpoint/2010/main" val="3336157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74</a:t>
            </a:fld>
            <a:endParaRPr lang="es-ES" dirty="0"/>
          </a:p>
        </p:txBody>
      </p:sp>
    </p:spTree>
    <p:extLst>
      <p:ext uri="{BB962C8B-B14F-4D97-AF65-F5344CB8AC3E}">
        <p14:creationId xmlns:p14="http://schemas.microsoft.com/office/powerpoint/2010/main" val="17773417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Encantado de San Martin de Valdeiglesias.</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75</a:t>
            </a:fld>
            <a:endParaRPr lang="es-ES" dirty="0"/>
          </a:p>
        </p:txBody>
      </p:sp>
    </p:spTree>
    <p:extLst>
      <p:ext uri="{BB962C8B-B14F-4D97-AF65-F5344CB8AC3E}">
        <p14:creationId xmlns:p14="http://schemas.microsoft.com/office/powerpoint/2010/main" val="20759397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80</a:t>
            </a:fld>
            <a:endParaRPr lang="es-ES" dirty="0"/>
          </a:p>
        </p:txBody>
      </p:sp>
    </p:spTree>
    <p:extLst>
      <p:ext uri="{BB962C8B-B14F-4D97-AF65-F5344CB8AC3E}">
        <p14:creationId xmlns:p14="http://schemas.microsoft.com/office/powerpoint/2010/main" val="26195110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81</a:t>
            </a:fld>
            <a:endParaRPr lang="es-ES" dirty="0"/>
          </a:p>
        </p:txBody>
      </p:sp>
    </p:spTree>
    <p:extLst>
      <p:ext uri="{BB962C8B-B14F-4D97-AF65-F5344CB8AC3E}">
        <p14:creationId xmlns:p14="http://schemas.microsoft.com/office/powerpoint/2010/main" val="19969969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82</a:t>
            </a:fld>
            <a:endParaRPr lang="es-ES" dirty="0"/>
          </a:p>
        </p:txBody>
      </p:sp>
    </p:spTree>
    <p:extLst>
      <p:ext uri="{BB962C8B-B14F-4D97-AF65-F5344CB8AC3E}">
        <p14:creationId xmlns:p14="http://schemas.microsoft.com/office/powerpoint/2010/main" val="35200635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83</a:t>
            </a:fld>
            <a:endParaRPr lang="es-ES" dirty="0"/>
          </a:p>
        </p:txBody>
      </p:sp>
    </p:spTree>
    <p:extLst>
      <p:ext uri="{BB962C8B-B14F-4D97-AF65-F5344CB8AC3E}">
        <p14:creationId xmlns:p14="http://schemas.microsoft.com/office/powerpoint/2010/main" val="8107682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84</a:t>
            </a:fld>
            <a:endParaRPr lang="es-ES" dirty="0"/>
          </a:p>
        </p:txBody>
      </p:sp>
    </p:spTree>
    <p:extLst>
      <p:ext uri="{BB962C8B-B14F-4D97-AF65-F5344CB8AC3E}">
        <p14:creationId xmlns:p14="http://schemas.microsoft.com/office/powerpoint/2010/main" val="17095704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85</a:t>
            </a:fld>
            <a:endParaRPr lang="es-ES" dirty="0"/>
          </a:p>
        </p:txBody>
      </p:sp>
    </p:spTree>
    <p:extLst>
      <p:ext uri="{BB962C8B-B14F-4D97-AF65-F5344CB8AC3E}">
        <p14:creationId xmlns:p14="http://schemas.microsoft.com/office/powerpoint/2010/main" val="28371118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86</a:t>
            </a:fld>
            <a:endParaRPr lang="es-ES" dirty="0"/>
          </a:p>
        </p:txBody>
      </p:sp>
    </p:spTree>
    <p:extLst>
      <p:ext uri="{BB962C8B-B14F-4D97-AF65-F5344CB8AC3E}">
        <p14:creationId xmlns:p14="http://schemas.microsoft.com/office/powerpoint/2010/main" val="33639731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87</a:t>
            </a:fld>
            <a:endParaRPr lang="es-ES" dirty="0"/>
          </a:p>
        </p:txBody>
      </p:sp>
    </p:spTree>
    <p:extLst>
      <p:ext uri="{BB962C8B-B14F-4D97-AF65-F5344CB8AC3E}">
        <p14:creationId xmlns:p14="http://schemas.microsoft.com/office/powerpoint/2010/main" val="14701096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88</a:t>
            </a:fld>
            <a:endParaRPr lang="es-ES" dirty="0"/>
          </a:p>
        </p:txBody>
      </p:sp>
    </p:spTree>
    <p:extLst>
      <p:ext uri="{BB962C8B-B14F-4D97-AF65-F5344CB8AC3E}">
        <p14:creationId xmlns:p14="http://schemas.microsoft.com/office/powerpoint/2010/main" val="9523926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89</a:t>
            </a:fld>
            <a:endParaRPr lang="es-ES" dirty="0"/>
          </a:p>
        </p:txBody>
      </p:sp>
    </p:spTree>
    <p:extLst>
      <p:ext uri="{BB962C8B-B14F-4D97-AF65-F5344CB8AC3E}">
        <p14:creationId xmlns:p14="http://schemas.microsoft.com/office/powerpoint/2010/main" val="10342735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90</a:t>
            </a:fld>
            <a:endParaRPr lang="es-ES" dirty="0"/>
          </a:p>
        </p:txBody>
      </p:sp>
    </p:spTree>
    <p:extLst>
      <p:ext uri="{BB962C8B-B14F-4D97-AF65-F5344CB8AC3E}">
        <p14:creationId xmlns:p14="http://schemas.microsoft.com/office/powerpoint/2010/main" val="21630512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91</a:t>
            </a:fld>
            <a:endParaRPr lang="es-ES" dirty="0"/>
          </a:p>
        </p:txBody>
      </p:sp>
    </p:spTree>
    <p:extLst>
      <p:ext uri="{BB962C8B-B14F-4D97-AF65-F5344CB8AC3E}">
        <p14:creationId xmlns:p14="http://schemas.microsoft.com/office/powerpoint/2010/main" val="32604669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92</a:t>
            </a:fld>
            <a:endParaRPr lang="es-ES" dirty="0"/>
          </a:p>
        </p:txBody>
      </p:sp>
    </p:spTree>
    <p:extLst>
      <p:ext uri="{BB962C8B-B14F-4D97-AF65-F5344CB8AC3E}">
        <p14:creationId xmlns:p14="http://schemas.microsoft.com/office/powerpoint/2010/main" val="5386119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93</a:t>
            </a:fld>
            <a:endParaRPr lang="es-ES" dirty="0"/>
          </a:p>
        </p:txBody>
      </p:sp>
    </p:spTree>
    <p:extLst>
      <p:ext uri="{BB962C8B-B14F-4D97-AF65-F5344CB8AC3E}">
        <p14:creationId xmlns:p14="http://schemas.microsoft.com/office/powerpoint/2010/main" val="34716497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94</a:t>
            </a:fld>
            <a:endParaRPr lang="es-ES" dirty="0"/>
          </a:p>
        </p:txBody>
      </p:sp>
    </p:spTree>
    <p:extLst>
      <p:ext uri="{BB962C8B-B14F-4D97-AF65-F5344CB8AC3E}">
        <p14:creationId xmlns:p14="http://schemas.microsoft.com/office/powerpoint/2010/main" val="6431936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95</a:t>
            </a:fld>
            <a:endParaRPr lang="es-ES" dirty="0"/>
          </a:p>
        </p:txBody>
      </p:sp>
    </p:spTree>
    <p:extLst>
      <p:ext uri="{BB962C8B-B14F-4D97-AF65-F5344CB8AC3E}">
        <p14:creationId xmlns:p14="http://schemas.microsoft.com/office/powerpoint/2010/main" val="32455010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96</a:t>
            </a:fld>
            <a:endParaRPr lang="es-ES" dirty="0"/>
          </a:p>
        </p:txBody>
      </p:sp>
    </p:spTree>
    <p:extLst>
      <p:ext uri="{BB962C8B-B14F-4D97-AF65-F5344CB8AC3E}">
        <p14:creationId xmlns:p14="http://schemas.microsoft.com/office/powerpoint/2010/main" val="9930519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97</a:t>
            </a:fld>
            <a:endParaRPr lang="es-ES" dirty="0"/>
          </a:p>
        </p:txBody>
      </p:sp>
    </p:spTree>
    <p:extLst>
      <p:ext uri="{BB962C8B-B14F-4D97-AF65-F5344CB8AC3E}">
        <p14:creationId xmlns:p14="http://schemas.microsoft.com/office/powerpoint/2010/main" val="12608908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98</a:t>
            </a:fld>
            <a:endParaRPr lang="es-ES" dirty="0"/>
          </a:p>
        </p:txBody>
      </p:sp>
    </p:spTree>
    <p:extLst>
      <p:ext uri="{BB962C8B-B14F-4D97-AF65-F5344CB8AC3E}">
        <p14:creationId xmlns:p14="http://schemas.microsoft.com/office/powerpoint/2010/main" val="33714216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99</a:t>
            </a:fld>
            <a:endParaRPr lang="es-ES" dirty="0"/>
          </a:p>
        </p:txBody>
      </p:sp>
    </p:spTree>
    <p:extLst>
      <p:ext uri="{BB962C8B-B14F-4D97-AF65-F5344CB8AC3E}">
        <p14:creationId xmlns:p14="http://schemas.microsoft.com/office/powerpoint/2010/main" val="8218313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100</a:t>
            </a:fld>
            <a:endParaRPr lang="es-ES" dirty="0"/>
          </a:p>
        </p:txBody>
      </p:sp>
    </p:spTree>
    <p:extLst>
      <p:ext uri="{BB962C8B-B14F-4D97-AF65-F5344CB8AC3E}">
        <p14:creationId xmlns:p14="http://schemas.microsoft.com/office/powerpoint/2010/main" val="39546210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101</a:t>
            </a:fld>
            <a:endParaRPr lang="es-ES" dirty="0"/>
          </a:p>
        </p:txBody>
      </p:sp>
    </p:spTree>
    <p:extLst>
      <p:ext uri="{BB962C8B-B14F-4D97-AF65-F5344CB8AC3E}">
        <p14:creationId xmlns:p14="http://schemas.microsoft.com/office/powerpoint/2010/main" val="3791232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102</a:t>
            </a:fld>
            <a:endParaRPr lang="es-ES" dirty="0"/>
          </a:p>
        </p:txBody>
      </p:sp>
    </p:spTree>
    <p:extLst>
      <p:ext uri="{BB962C8B-B14F-4D97-AF65-F5344CB8AC3E}">
        <p14:creationId xmlns:p14="http://schemas.microsoft.com/office/powerpoint/2010/main" val="29124926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103</a:t>
            </a:fld>
            <a:endParaRPr lang="es-ES" dirty="0"/>
          </a:p>
        </p:txBody>
      </p:sp>
    </p:spTree>
    <p:extLst>
      <p:ext uri="{BB962C8B-B14F-4D97-AF65-F5344CB8AC3E}">
        <p14:creationId xmlns:p14="http://schemas.microsoft.com/office/powerpoint/2010/main" val="16639895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104</a:t>
            </a:fld>
            <a:endParaRPr lang="es-ES" dirty="0"/>
          </a:p>
        </p:txBody>
      </p:sp>
    </p:spTree>
    <p:extLst>
      <p:ext uri="{BB962C8B-B14F-4D97-AF65-F5344CB8AC3E}">
        <p14:creationId xmlns:p14="http://schemas.microsoft.com/office/powerpoint/2010/main" val="172591085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105</a:t>
            </a:fld>
            <a:endParaRPr lang="es-ES" dirty="0"/>
          </a:p>
        </p:txBody>
      </p:sp>
    </p:spTree>
    <p:extLst>
      <p:ext uri="{BB962C8B-B14F-4D97-AF65-F5344CB8AC3E}">
        <p14:creationId xmlns:p14="http://schemas.microsoft.com/office/powerpoint/2010/main" val="23249935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106</a:t>
            </a:fld>
            <a:endParaRPr lang="es-ES" dirty="0"/>
          </a:p>
        </p:txBody>
      </p:sp>
    </p:spTree>
    <p:extLst>
      <p:ext uri="{BB962C8B-B14F-4D97-AF65-F5344CB8AC3E}">
        <p14:creationId xmlns:p14="http://schemas.microsoft.com/office/powerpoint/2010/main" val="41751109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107</a:t>
            </a:fld>
            <a:endParaRPr lang="es-ES" dirty="0"/>
          </a:p>
        </p:txBody>
      </p:sp>
    </p:spTree>
    <p:extLst>
      <p:ext uri="{BB962C8B-B14F-4D97-AF65-F5344CB8AC3E}">
        <p14:creationId xmlns:p14="http://schemas.microsoft.com/office/powerpoint/2010/main" val="4160317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108</a:t>
            </a:fld>
            <a:endParaRPr lang="es-ES" dirty="0"/>
          </a:p>
        </p:txBody>
      </p:sp>
    </p:spTree>
    <p:extLst>
      <p:ext uri="{BB962C8B-B14F-4D97-AF65-F5344CB8AC3E}">
        <p14:creationId xmlns:p14="http://schemas.microsoft.com/office/powerpoint/2010/main" val="121875707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109</a:t>
            </a:fld>
            <a:endParaRPr lang="es-ES" dirty="0"/>
          </a:p>
        </p:txBody>
      </p:sp>
    </p:spTree>
    <p:extLst>
      <p:ext uri="{BB962C8B-B14F-4D97-AF65-F5344CB8AC3E}">
        <p14:creationId xmlns:p14="http://schemas.microsoft.com/office/powerpoint/2010/main" val="11123383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110</a:t>
            </a:fld>
            <a:endParaRPr lang="es-ES" dirty="0"/>
          </a:p>
        </p:txBody>
      </p:sp>
    </p:spTree>
    <p:extLst>
      <p:ext uri="{BB962C8B-B14F-4D97-AF65-F5344CB8AC3E}">
        <p14:creationId xmlns:p14="http://schemas.microsoft.com/office/powerpoint/2010/main" val="15431097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111</a:t>
            </a:fld>
            <a:endParaRPr lang="es-ES" dirty="0"/>
          </a:p>
        </p:txBody>
      </p:sp>
    </p:spTree>
    <p:extLst>
      <p:ext uri="{BB962C8B-B14F-4D97-AF65-F5344CB8AC3E}">
        <p14:creationId xmlns:p14="http://schemas.microsoft.com/office/powerpoint/2010/main" val="18579253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112</a:t>
            </a:fld>
            <a:endParaRPr lang="es-ES" dirty="0"/>
          </a:p>
        </p:txBody>
      </p:sp>
    </p:spTree>
    <p:extLst>
      <p:ext uri="{BB962C8B-B14F-4D97-AF65-F5344CB8AC3E}">
        <p14:creationId xmlns:p14="http://schemas.microsoft.com/office/powerpoint/2010/main" val="56909757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113</a:t>
            </a:fld>
            <a:endParaRPr lang="es-ES" dirty="0"/>
          </a:p>
        </p:txBody>
      </p:sp>
    </p:spTree>
    <p:extLst>
      <p:ext uri="{BB962C8B-B14F-4D97-AF65-F5344CB8AC3E}">
        <p14:creationId xmlns:p14="http://schemas.microsoft.com/office/powerpoint/2010/main" val="15097086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114</a:t>
            </a:fld>
            <a:endParaRPr lang="es-ES" dirty="0"/>
          </a:p>
        </p:txBody>
      </p:sp>
    </p:spTree>
    <p:extLst>
      <p:ext uri="{BB962C8B-B14F-4D97-AF65-F5344CB8AC3E}">
        <p14:creationId xmlns:p14="http://schemas.microsoft.com/office/powerpoint/2010/main" val="270598664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115</a:t>
            </a:fld>
            <a:endParaRPr lang="es-ES" dirty="0"/>
          </a:p>
        </p:txBody>
      </p:sp>
    </p:spTree>
    <p:extLst>
      <p:ext uri="{BB962C8B-B14F-4D97-AF65-F5344CB8AC3E}">
        <p14:creationId xmlns:p14="http://schemas.microsoft.com/office/powerpoint/2010/main" val="221826967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Cristal de Arganzuela-</a:t>
            </a:r>
          </a:p>
          <a:p>
            <a:endParaRPr lang="es-ES" dirty="0"/>
          </a:p>
        </p:txBody>
      </p:sp>
      <p:sp>
        <p:nvSpPr>
          <p:cNvPr id="4" name="3 Marcador de número de diapositiva"/>
          <p:cNvSpPr>
            <a:spLocks noGrp="1"/>
          </p:cNvSpPr>
          <p:nvPr>
            <p:ph type="sldNum" sz="quarter" idx="10"/>
          </p:nvPr>
        </p:nvSpPr>
        <p:spPr/>
        <p:txBody>
          <a:bodyPr/>
          <a:lstStyle/>
          <a:p>
            <a:fld id="{A4F0BF02-241A-48C0-8215-9284EAB38A3A}" type="slidenum">
              <a:rPr lang="es-ES" smtClean="0"/>
              <a:t>116</a:t>
            </a:fld>
            <a:endParaRPr lang="es-ES" dirty="0"/>
          </a:p>
        </p:txBody>
      </p:sp>
    </p:spTree>
    <p:extLst>
      <p:ext uri="{BB962C8B-B14F-4D97-AF65-F5344CB8AC3E}">
        <p14:creationId xmlns:p14="http://schemas.microsoft.com/office/powerpoint/2010/main" val="544882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83955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83042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70418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0856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48306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27363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4764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28064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89997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40078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17450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43283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34.jp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jpg"/></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462464" cy="4670666"/>
          </a:xfrm>
        </p:spPr>
        <p:txBody>
          <a:bodyPr>
            <a:normAutofit fontScale="90000"/>
          </a:bodyPr>
          <a:lstStyle/>
          <a:p>
            <a:r>
              <a:rPr lang="pt-BR" sz="3600" dirty="0"/>
              <a:t>EUROPA.-LA VUELTA AL MUNDO EN 885 JARDINES.-MADRID. Jardin del Príncipe de Anglona.-</a:t>
            </a:r>
            <a:r>
              <a:rPr lang="es-ES" sz="3600" dirty="0"/>
              <a:t>El Bosque Encantado de San Martin de Valdeiglesias</a:t>
            </a:r>
            <a:r>
              <a:rPr lang="pt-BR" sz="3600" dirty="0"/>
              <a:t> .-Palácio de Cristal de Arganzuela-</a:t>
            </a:r>
            <a:br>
              <a:rPr lang="pt-BR"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777049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del Príncipe de Anglona </a:t>
            </a:r>
          </a:p>
        </p:txBody>
      </p:sp>
      <p:sp>
        <p:nvSpPr>
          <p:cNvPr id="3" name="2 Marcador de contenido"/>
          <p:cNvSpPr>
            <a:spLocks noGrp="1"/>
          </p:cNvSpPr>
          <p:nvPr>
            <p:ph sz="quarter" idx="1"/>
          </p:nvPr>
        </p:nvSpPr>
        <p:spPr/>
        <p:txBody>
          <a:bodyPr/>
          <a:lstStyle/>
          <a:p>
            <a:r>
              <a:rPr lang="es-ES" dirty="0"/>
              <a:t>El Jardín del Príncipe de Anglona se encuentra en la plaza de la Paja, en la zona conocida como Madrid de los Austrias, concretamente en el Barrio de La Latina, uno de los principales focos turísticos de esta ciudad española. </a:t>
            </a:r>
          </a:p>
          <a:p>
            <a:r>
              <a:rPr lang="es-ES" dirty="0"/>
              <a:t>Constituye una de las escasas muestras de jardines nobiliarios del siglo XVIII que se conservan en la capital.</a:t>
            </a:r>
          </a:p>
          <a:p>
            <a:r>
              <a:rPr lang="es-ES" dirty="0"/>
              <a:t> Pertenece al Ayuntamiento de Madrid, que se encarga de su gestión, mantenimiento y conservación.</a:t>
            </a:r>
          </a:p>
        </p:txBody>
      </p:sp>
    </p:spTree>
    <p:extLst>
      <p:ext uri="{BB962C8B-B14F-4D97-AF65-F5344CB8AC3E}">
        <p14:creationId xmlns:p14="http://schemas.microsoft.com/office/powerpoint/2010/main" val="486348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historia de este conjunto ajardinado se vincula a la del Palacio del Príncipe de Anglona, edificio construido hacia 1530 como residencia de Francisco de Vargas, consejero de los Reyes Católicos y de Carlos I, si bien su aspecto actual corresponde a una reforma efectuada en el año 1802.</a:t>
            </a:r>
          </a:p>
          <a:p>
            <a:r>
              <a:rPr lang="es-ES" dirty="0"/>
              <a:t>El jardín fue trazado en el siglo XVIII, junto a uno de los laterales de la casa palaciega. Se debe a un diseño de 1761 realizado por Nicolás Chalmandrier, quien proyectó una pequeña zona de recreo de estilo neoclásico, con toques característicos de los jardines hispano-árabes. Fue objeto de una transformación a principios del siglo XX.</a:t>
            </a:r>
          </a:p>
          <a:p>
            <a:endParaRPr lang="es-ES" dirty="0"/>
          </a:p>
          <a:p>
            <a:pPr marL="0" indent="0">
              <a:buNone/>
            </a:pPr>
            <a:endParaRPr lang="es-ES" dirty="0"/>
          </a:p>
        </p:txBody>
      </p:sp>
    </p:spTree>
    <p:extLst>
      <p:ext uri="{BB962C8B-B14F-4D97-AF65-F5344CB8AC3E}">
        <p14:creationId xmlns:p14="http://schemas.microsoft.com/office/powerpoint/2010/main" val="2402005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Tanto el jardín como la casa palaciega toman su nombre de Pedro de Alcántara Téllez-Girón y Alfonso-Pimentel, príncipe de Anglona y marqués de Jabalquinto, quien habitó en el lugar en el siglo XIX. Otro de sus moradores fue el conde de Benavente.</a:t>
            </a:r>
          </a:p>
          <a:p>
            <a:r>
              <a:rPr lang="es-ES" dirty="0"/>
              <a:t>En los dos primeros tercios del siglo XX, el recinto quedó en el abandono. En 1978 pasó a manos del Ayuntamiento de Madrid, que tiene instaladas varias dependencias municipales en el interior del palacio. En el siglo XX, se procedió a la reconstrucción del conjunto ajardinado por parte del arquitecto D. Eduardo Barceló de Torres en 1987, quedando abierto al público en el año 2002.</a:t>
            </a:r>
          </a:p>
          <a:p>
            <a:endParaRPr lang="es-ES" dirty="0"/>
          </a:p>
        </p:txBody>
      </p:sp>
    </p:spTree>
    <p:extLst>
      <p:ext uri="{BB962C8B-B14F-4D97-AF65-F5344CB8AC3E}">
        <p14:creationId xmlns:p14="http://schemas.microsoft.com/office/powerpoint/2010/main" val="4049084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 Jardín del Príncipe de Anglona se sitúa sobre un terraplén artificial, que salva el fuerte desnivel existente entre la plaza de la Paja y la calle de Segovia.</a:t>
            </a:r>
          </a:p>
          <a:p>
            <a:r>
              <a:rPr lang="es-ES" dirty="0"/>
              <a:t>Ocupa una superficie aproximada de 500 m², cuyo perímetro está cercado mediante una tapia de ladrillo, sobre la que descansa, en algunos tramos, una celosía.</a:t>
            </a:r>
          </a:p>
          <a:p>
            <a:r>
              <a:rPr lang="es-ES" dirty="0"/>
              <a:t>Consta de tres áreas bien diferenciadas. El cuerpo central, el más importante, está dividido en cuatro cuadrantes, entre los cuales se abren varios caminos, realizados con ladrillos aparejados a sardinel. En la intersección de los mismos, aparece situada una fuente de reducidas dimensiones, labrada en granito. Está formada por una columna y una taza, que presentan relieves en espiral, a modo de columna salomónica.</a:t>
            </a:r>
          </a:p>
        </p:txBody>
      </p:sp>
    </p:spTree>
    <p:extLst>
      <p:ext uri="{BB962C8B-B14F-4D97-AF65-F5344CB8AC3E}">
        <p14:creationId xmlns:p14="http://schemas.microsoft.com/office/powerpoint/2010/main" val="1987395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Junto a la parte de la tapia que da la calle de Segovia, se extiende un paseo, arropado por una pérgola, que cuenta con una rosaleda. En una de las esquinas de la parcela, junto a la plaza de la Paja, se alza un cenador de hierro, que conforma la tercera de las áreas distinguidas.</a:t>
            </a:r>
          </a:p>
          <a:p>
            <a:r>
              <a:rPr lang="es-ES" dirty="0"/>
              <a:t>El jardín combina árboles de grandes dimensiones con pequeños parterres, delimitados por setos de boj y con plantaciones de pradera.</a:t>
            </a:r>
          </a:p>
        </p:txBody>
      </p:sp>
    </p:spTree>
    <p:extLst>
      <p:ext uri="{BB962C8B-B14F-4D97-AF65-F5344CB8AC3E}">
        <p14:creationId xmlns:p14="http://schemas.microsoft.com/office/powerpoint/2010/main" val="3956718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781" t="6816" b="5184"/>
          <a:stretch/>
        </p:blipFill>
        <p:spPr>
          <a:xfrm>
            <a:off x="0" y="0"/>
            <a:ext cx="9144000" cy="6858000"/>
          </a:xfrm>
          <a:prstGeom prst="rect">
            <a:avLst/>
          </a:prstGeom>
        </p:spPr>
      </p:pic>
    </p:spTree>
    <p:extLst>
      <p:ext uri="{BB962C8B-B14F-4D97-AF65-F5344CB8AC3E}">
        <p14:creationId xmlns:p14="http://schemas.microsoft.com/office/powerpoint/2010/main" val="2706110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r="-2055" b="13839"/>
          <a:stretch/>
        </p:blipFill>
        <p:spPr>
          <a:xfrm>
            <a:off x="50799" y="0"/>
            <a:ext cx="9273729" cy="6858000"/>
          </a:xfrm>
          <a:prstGeom prst="rect">
            <a:avLst/>
          </a:prstGeom>
        </p:spPr>
      </p:pic>
    </p:spTree>
    <p:extLst>
      <p:ext uri="{BB962C8B-B14F-4D97-AF65-F5344CB8AC3E}">
        <p14:creationId xmlns:p14="http://schemas.microsoft.com/office/powerpoint/2010/main" val="1903791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621060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43765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9932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57207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0"/>
            <a:ext cx="9144000" cy="6858000"/>
          </a:xfrm>
          <a:prstGeom prst="rect">
            <a:avLst/>
          </a:prstGeom>
        </p:spPr>
      </p:pic>
    </p:spTree>
    <p:extLst>
      <p:ext uri="{BB962C8B-B14F-4D97-AF65-F5344CB8AC3E}">
        <p14:creationId xmlns:p14="http://schemas.microsoft.com/office/powerpoint/2010/main" val="3829749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2854998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500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46" y="12576"/>
            <a:ext cx="5695950" cy="3152775"/>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1" t="5894" r="-2125" b="8588"/>
          <a:stretch/>
        </p:blipFill>
        <p:spPr>
          <a:xfrm>
            <a:off x="44969" y="3165351"/>
            <a:ext cx="9279559" cy="3724647"/>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1396" y="12575"/>
            <a:ext cx="3412604" cy="3152775"/>
          </a:xfrm>
          <a:prstGeom prst="rect">
            <a:avLst/>
          </a:prstGeom>
        </p:spPr>
      </p:pic>
    </p:spTree>
    <p:extLst>
      <p:ext uri="{BB962C8B-B14F-4D97-AF65-F5344CB8AC3E}">
        <p14:creationId xmlns:p14="http://schemas.microsoft.com/office/powerpoint/2010/main" val="3619003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1725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16"/>
            <a:ext cx="9144000" cy="6830568"/>
          </a:xfrm>
          <a:prstGeom prst="rect">
            <a:avLst/>
          </a:prstGeom>
        </p:spPr>
      </p:pic>
    </p:spTree>
    <p:extLst>
      <p:ext uri="{BB962C8B-B14F-4D97-AF65-F5344CB8AC3E}">
        <p14:creationId xmlns:p14="http://schemas.microsoft.com/office/powerpoint/2010/main" val="1222705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7150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12083"/>
          <a:stretch/>
        </p:blipFill>
        <p:spPr>
          <a:xfrm>
            <a:off x="0" y="0"/>
            <a:ext cx="9144000" cy="6858000"/>
          </a:xfrm>
          <a:prstGeom prst="rect">
            <a:avLst/>
          </a:prstGeom>
        </p:spPr>
      </p:pic>
    </p:spTree>
    <p:extLst>
      <p:ext uri="{BB962C8B-B14F-4D97-AF65-F5344CB8AC3E}">
        <p14:creationId xmlns:p14="http://schemas.microsoft.com/office/powerpoint/2010/main" val="2455872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7329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2241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67" b="1691"/>
          <a:stretch/>
        </p:blipFill>
        <p:spPr>
          <a:xfrm>
            <a:off x="0" y="98796"/>
            <a:ext cx="4644008" cy="6759203"/>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43438"/>
          <a:stretch/>
        </p:blipFill>
        <p:spPr>
          <a:xfrm>
            <a:off x="4644008" y="0"/>
            <a:ext cx="4499991" cy="6850582"/>
          </a:xfrm>
          <a:prstGeom prst="rect">
            <a:avLst/>
          </a:prstGeom>
        </p:spPr>
      </p:pic>
    </p:spTree>
    <p:extLst>
      <p:ext uri="{BB962C8B-B14F-4D97-AF65-F5344CB8AC3E}">
        <p14:creationId xmlns:p14="http://schemas.microsoft.com/office/powerpoint/2010/main" val="1040271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3078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Bosque Encantado de San Martin de Valdeiglesias</a:t>
            </a:r>
          </a:p>
        </p:txBody>
      </p:sp>
      <p:sp>
        <p:nvSpPr>
          <p:cNvPr id="3" name="2 Marcador de contenido"/>
          <p:cNvSpPr>
            <a:spLocks noGrp="1"/>
          </p:cNvSpPr>
          <p:nvPr>
            <p:ph sz="quarter" idx="1"/>
          </p:nvPr>
        </p:nvSpPr>
        <p:spPr/>
        <p:txBody>
          <a:bodyPr/>
          <a:lstStyle/>
          <a:p>
            <a:r>
              <a:rPr lang="es-ES" dirty="0"/>
              <a:t>Situado en la localidad madrileña de San Martín de Valdeiglesias, El Bosque Encantado es un original jardín botánico que parece sacado de la película Eduardo Manostijeras. Y es que sus particulares habitantes son criaturas mitológicas, animales salvajes, personajes de cuento y otros seres fantásticos, realizados todos ellos a base de plantas y arbustos (más de 1000 especies vegetales dan forma a más de 300 esculturas). El parque, un plan ideal para toda la familia, cuenta, además, con laberintos, zonas de cáctus y bonsáis, un río y hasta una cascada natural.</a:t>
            </a:r>
          </a:p>
        </p:txBody>
      </p:sp>
    </p:spTree>
    <p:extLst>
      <p:ext uri="{BB962C8B-B14F-4D97-AF65-F5344CB8AC3E}">
        <p14:creationId xmlns:p14="http://schemas.microsoft.com/office/powerpoint/2010/main" val="2486317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3509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57512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684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3952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8446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39"/>
            <a:ext cx="9144000" cy="267140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60045"/>
            <a:ext cx="9144000" cy="3997955"/>
          </a:xfrm>
          <a:prstGeom prst="rect">
            <a:avLst/>
          </a:prstGeom>
        </p:spPr>
      </p:pic>
    </p:spTree>
    <p:extLst>
      <p:ext uri="{BB962C8B-B14F-4D97-AF65-F5344CB8AC3E}">
        <p14:creationId xmlns:p14="http://schemas.microsoft.com/office/powerpoint/2010/main" val="1211175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24616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208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51434"/>
            <a:ext cx="9144000" cy="6977966"/>
          </a:xfrm>
          <a:prstGeom prst="rect">
            <a:avLst/>
          </a:prstGeom>
        </p:spPr>
      </p:pic>
    </p:spTree>
    <p:extLst>
      <p:ext uri="{BB962C8B-B14F-4D97-AF65-F5344CB8AC3E}">
        <p14:creationId xmlns:p14="http://schemas.microsoft.com/office/powerpoint/2010/main" val="746311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414433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3726607" cy="2869173"/>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69173"/>
            <a:ext cx="9144000" cy="3997955"/>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26607" y="0"/>
            <a:ext cx="2789609" cy="2869172"/>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216" y="0"/>
            <a:ext cx="2627784" cy="285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3699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7"/>
          </a:xfrm>
          <a:prstGeom prst="rect">
            <a:avLst/>
          </a:prstGeom>
        </p:spPr>
      </p:pic>
    </p:spTree>
    <p:extLst>
      <p:ext uri="{BB962C8B-B14F-4D97-AF65-F5344CB8AC3E}">
        <p14:creationId xmlns:p14="http://schemas.microsoft.com/office/powerpoint/2010/main" val="1210022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858000"/>
          </a:xfrm>
          <a:prstGeom prst="rect">
            <a:avLst/>
          </a:prstGeom>
        </p:spPr>
      </p:pic>
    </p:spTree>
    <p:extLst>
      <p:ext uri="{BB962C8B-B14F-4D97-AF65-F5344CB8AC3E}">
        <p14:creationId xmlns:p14="http://schemas.microsoft.com/office/powerpoint/2010/main" val="3601196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2761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0182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697" r="9062"/>
          <a:stretch/>
        </p:blipFill>
        <p:spPr>
          <a:xfrm>
            <a:off x="0" y="0"/>
            <a:ext cx="9144000" cy="6858000"/>
          </a:xfrm>
          <a:prstGeom prst="rect">
            <a:avLst/>
          </a:prstGeom>
        </p:spPr>
      </p:pic>
    </p:spTree>
    <p:extLst>
      <p:ext uri="{BB962C8B-B14F-4D97-AF65-F5344CB8AC3E}">
        <p14:creationId xmlns:p14="http://schemas.microsoft.com/office/powerpoint/2010/main" val="18663156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7382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43325"/>
            <a:ext cx="9252520" cy="31146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3743325"/>
          </a:xfrm>
          <a:prstGeom prst="rect">
            <a:avLst/>
          </a:prstGeom>
        </p:spPr>
      </p:pic>
    </p:spTree>
    <p:extLst>
      <p:ext uri="{BB962C8B-B14F-4D97-AF65-F5344CB8AC3E}">
        <p14:creationId xmlns:p14="http://schemas.microsoft.com/office/powerpoint/2010/main" val="444630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 y="0"/>
            <a:ext cx="9215438" cy="7029400"/>
          </a:xfrm>
          <a:prstGeom prst="rect">
            <a:avLst/>
          </a:prstGeom>
        </p:spPr>
      </p:pic>
    </p:spTree>
    <p:extLst>
      <p:ext uri="{BB962C8B-B14F-4D97-AF65-F5344CB8AC3E}">
        <p14:creationId xmlns:p14="http://schemas.microsoft.com/office/powerpoint/2010/main" val="3524227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96"/>
            <a:ext cx="9144000" cy="6830008"/>
          </a:xfrm>
          <a:prstGeom prst="rect">
            <a:avLst/>
          </a:prstGeom>
        </p:spPr>
      </p:pic>
    </p:spTree>
    <p:extLst>
      <p:ext uri="{BB962C8B-B14F-4D97-AF65-F5344CB8AC3E}">
        <p14:creationId xmlns:p14="http://schemas.microsoft.com/office/powerpoint/2010/main" val="1998009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266565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96"/>
            <a:ext cx="9144000" cy="6830008"/>
          </a:xfrm>
          <a:prstGeom prst="rect">
            <a:avLst/>
          </a:prstGeom>
        </p:spPr>
      </p:pic>
    </p:spTree>
    <p:extLst>
      <p:ext uri="{BB962C8B-B14F-4D97-AF65-F5344CB8AC3E}">
        <p14:creationId xmlns:p14="http://schemas.microsoft.com/office/powerpoint/2010/main" val="27060469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097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 y="0"/>
            <a:ext cx="9136007" cy="6858000"/>
          </a:xfrm>
          <a:prstGeom prst="rect">
            <a:avLst/>
          </a:prstGeom>
        </p:spPr>
      </p:pic>
    </p:spTree>
    <p:extLst>
      <p:ext uri="{BB962C8B-B14F-4D97-AF65-F5344CB8AC3E}">
        <p14:creationId xmlns:p14="http://schemas.microsoft.com/office/powerpoint/2010/main" val="2825609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136540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8001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6791427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4311020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1"/>
          </a:xfrm>
          <a:prstGeom prst="rect">
            <a:avLst/>
          </a:prstGeom>
        </p:spPr>
      </p:pic>
    </p:spTree>
    <p:extLst>
      <p:ext uri="{BB962C8B-B14F-4D97-AF65-F5344CB8AC3E}">
        <p14:creationId xmlns:p14="http://schemas.microsoft.com/office/powerpoint/2010/main" val="33043096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291"/>
          <a:stretch/>
        </p:blipFill>
        <p:spPr>
          <a:xfrm>
            <a:off x="0" y="0"/>
            <a:ext cx="9144000" cy="6858000"/>
          </a:xfrm>
          <a:prstGeom prst="rect">
            <a:avLst/>
          </a:prstGeom>
        </p:spPr>
      </p:pic>
    </p:spTree>
    <p:extLst>
      <p:ext uri="{BB962C8B-B14F-4D97-AF65-F5344CB8AC3E}">
        <p14:creationId xmlns:p14="http://schemas.microsoft.com/office/powerpoint/2010/main" val="2774757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0729596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278" r="14121"/>
          <a:stretch/>
        </p:blipFill>
        <p:spPr>
          <a:xfrm>
            <a:off x="0" y="0"/>
            <a:ext cx="9144000" cy="6957392"/>
          </a:xfrm>
          <a:prstGeom prst="rect">
            <a:avLst/>
          </a:prstGeom>
        </p:spPr>
      </p:pic>
    </p:spTree>
    <p:extLst>
      <p:ext uri="{BB962C8B-B14F-4D97-AF65-F5344CB8AC3E}">
        <p14:creationId xmlns:p14="http://schemas.microsoft.com/office/powerpoint/2010/main" val="2595632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8934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442455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384421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574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68784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454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01686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2835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78759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99795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97955"/>
            <a:ext cx="3029564" cy="286004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9564" y="3861048"/>
            <a:ext cx="6191250" cy="2996952"/>
          </a:xfrm>
          <a:prstGeom prst="rect">
            <a:avLst/>
          </a:prstGeom>
        </p:spPr>
      </p:pic>
    </p:spTree>
    <p:extLst>
      <p:ext uri="{BB962C8B-B14F-4D97-AF65-F5344CB8AC3E}">
        <p14:creationId xmlns:p14="http://schemas.microsoft.com/office/powerpoint/2010/main" val="36897213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2693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0885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96"/>
            <a:ext cx="9144000" cy="6830008"/>
          </a:xfrm>
          <a:prstGeom prst="rect">
            <a:avLst/>
          </a:prstGeom>
        </p:spPr>
      </p:pic>
    </p:spTree>
    <p:extLst>
      <p:ext uri="{BB962C8B-B14F-4D97-AF65-F5344CB8AC3E}">
        <p14:creationId xmlns:p14="http://schemas.microsoft.com/office/powerpoint/2010/main" val="6348348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6727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461609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2357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8687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4773776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Palacio de Cristal de Arganzuela-</a:t>
            </a:r>
          </a:p>
        </p:txBody>
      </p:sp>
      <p:sp>
        <p:nvSpPr>
          <p:cNvPr id="3" name="2 Marcador de contenido"/>
          <p:cNvSpPr>
            <a:spLocks noGrp="1"/>
          </p:cNvSpPr>
          <p:nvPr>
            <p:ph sz="quarter" idx="1"/>
          </p:nvPr>
        </p:nvSpPr>
        <p:spPr/>
        <p:txBody>
          <a:bodyPr/>
          <a:lstStyle/>
          <a:p>
            <a:r>
              <a:rPr lang="es-ES" dirty="0"/>
              <a:t>El Palacio de Cristal de la Arganzuela se encuentra situado en Madrid (España) en las instalaciones de lo que fue antiguamente parte del Matadero Municipal de Arganzuela y cuenta con una extensión de 7.100 m².</a:t>
            </a:r>
          </a:p>
          <a:p>
            <a:r>
              <a:rPr lang="es-ES" dirty="0"/>
              <a:t>Se le conocía popularmente con el nombre de Nave de Patatas, y se conserva su gran estructura rectangular de perfiles de acero, que es utilizada como museo botánico con plantas de diversos lugares del mundo.</a:t>
            </a:r>
          </a:p>
        </p:txBody>
      </p:sp>
    </p:spTree>
    <p:extLst>
      <p:ext uri="{BB962C8B-B14F-4D97-AF65-F5344CB8AC3E}">
        <p14:creationId xmlns:p14="http://schemas.microsoft.com/office/powerpoint/2010/main" val="35528657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Este museo cuenta con cuatro zonas cerradas creando cuatro microclimas. Dos de ellos albergan las plantas más características del clima tropical, otro las del clima subtropical y el restante alberga cactus y todas las especies relacionadas con el clima desértico. Todo este paisaje exótico además se ve rodeado de pequeñas fuentes.</a:t>
            </a:r>
          </a:p>
          <a:p>
            <a:r>
              <a:rPr lang="es-ES" dirty="0"/>
              <a:t>Situado en el Paseo de la Chopera, junto al río Manzanares, el matadero municipal fue construido entre 1908 y 1924 por el arquitecto municipal Luis Bellido y González, como Matadero y Mercado Municipal de Ganados.</a:t>
            </a:r>
          </a:p>
          <a:p>
            <a:r>
              <a:rPr lang="es-ES" dirty="0"/>
              <a:t>Clausurado como matadero a principios de los años 80, en la actualidad alberga diversas dependencias culturales del Ayuntamiento de Madrid, así como la sede de la Junta Municipal del Distrito de Arganzuela.</a:t>
            </a:r>
          </a:p>
          <a:p>
            <a:endParaRPr lang="es-ES" dirty="0"/>
          </a:p>
          <a:p>
            <a:endParaRPr lang="es-ES" dirty="0"/>
          </a:p>
        </p:txBody>
      </p:sp>
    </p:spTree>
    <p:extLst>
      <p:ext uri="{BB962C8B-B14F-4D97-AF65-F5344CB8AC3E}">
        <p14:creationId xmlns:p14="http://schemas.microsoft.com/office/powerpoint/2010/main" val="38504198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el año 1992 se realiza la reconversión de la Nave de Patatas con proyecto de Guillermo Costa Pérez-Herrero.</a:t>
            </a:r>
          </a:p>
          <a:p>
            <a:r>
              <a:rPr lang="es-ES" dirty="0"/>
              <a:t>El Palacio de Cristal de la Arganzuela se inaugura siendo alcalde D. José María Álvarez del Manzano y López del Hierro el 21 de diciembre de 1992.</a:t>
            </a:r>
          </a:p>
          <a:p>
            <a:r>
              <a:rPr lang="es-ES" dirty="0"/>
              <a:t>El Invernadero Palacio de Cristal, alberga 9 000 especies de plantas que se presentan en cuatro biotopos perfectamente diferenciados, cada una de ellos con un microclima distinto, albergando cuatro clases diferentes de plantas:</a:t>
            </a:r>
          </a:p>
          <a:p>
            <a:r>
              <a:rPr lang="es-ES" dirty="0"/>
              <a:t>Flora tropical</a:t>
            </a:r>
          </a:p>
          <a:p>
            <a:r>
              <a:rPr lang="es-ES" dirty="0"/>
              <a:t>Flora subtropical</a:t>
            </a:r>
          </a:p>
          <a:p>
            <a:r>
              <a:rPr lang="es-ES" dirty="0"/>
              <a:t>Plantas crasas y cactáceas</a:t>
            </a:r>
          </a:p>
          <a:p>
            <a:r>
              <a:rPr lang="es-ES" dirty="0"/>
              <a:t>Plantas de crucero y acuáticas</a:t>
            </a:r>
          </a:p>
          <a:p>
            <a:endParaRPr lang="es-ES" dirty="0"/>
          </a:p>
          <a:p>
            <a:endParaRPr lang="es-ES" dirty="0"/>
          </a:p>
        </p:txBody>
      </p:sp>
    </p:spTree>
    <p:extLst>
      <p:ext uri="{BB962C8B-B14F-4D97-AF65-F5344CB8AC3E}">
        <p14:creationId xmlns:p14="http://schemas.microsoft.com/office/powerpoint/2010/main" val="9665590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67544" y="476672"/>
            <a:ext cx="7467600" cy="5472608"/>
          </a:xfrm>
        </p:spPr>
        <p:txBody>
          <a:bodyPr>
            <a:normAutofit lnSpcReduction="10000"/>
          </a:bodyPr>
          <a:lstStyle/>
          <a:p>
            <a:r>
              <a:rPr lang="es-ES" dirty="0"/>
              <a:t>Pero no sólo se puede disfrutar de sus numerosas plantas sino que el Invernadero alberga también fuentes y cascadas pobladas de peces y aves.</a:t>
            </a:r>
          </a:p>
          <a:p>
            <a:r>
              <a:rPr lang="es-ES" dirty="0"/>
              <a:t>Junto al invernadero hasta el año 2008 se encontraba una “Dalieda”2 (jardín al aire libre dedicado solo a las dalias, y la colección posee más de trescientas variedades con cerca de 3.000 ejemplares), este espacio desde el año 2012 y tras las obras de reacondicionamiento del entorno con el parque de ribera del río Manzanares, se ha reacondicionado como zona asfaltada para la práctica de patinaje sobre ruedas.</a:t>
            </a:r>
          </a:p>
          <a:p>
            <a:r>
              <a:rPr lang="es-ES" dirty="0"/>
              <a:t>Los especímenes de dalias que se cultivaban se repartieron entre el Real Jardín Botánico de Madrid y la Dalieda de San Francisco.</a:t>
            </a:r>
          </a:p>
        </p:txBody>
      </p:sp>
    </p:spTree>
    <p:extLst>
      <p:ext uri="{BB962C8B-B14F-4D97-AF65-F5344CB8AC3E}">
        <p14:creationId xmlns:p14="http://schemas.microsoft.com/office/powerpoint/2010/main" val="40907609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04884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6472937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425745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8" y="-99392"/>
            <a:ext cx="9134252" cy="6858000"/>
          </a:xfrm>
          <a:prstGeom prst="rect">
            <a:avLst/>
          </a:prstGeom>
        </p:spPr>
      </p:pic>
    </p:spTree>
    <p:extLst>
      <p:ext uri="{BB962C8B-B14F-4D97-AF65-F5344CB8AC3E}">
        <p14:creationId xmlns:p14="http://schemas.microsoft.com/office/powerpoint/2010/main" val="17396429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4390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 y="85725"/>
            <a:ext cx="9124950" cy="6858000"/>
          </a:xfrm>
          <a:prstGeom prst="rect">
            <a:avLst/>
          </a:prstGeom>
        </p:spPr>
      </p:pic>
    </p:spTree>
    <p:extLst>
      <p:ext uri="{BB962C8B-B14F-4D97-AF65-F5344CB8AC3E}">
        <p14:creationId xmlns:p14="http://schemas.microsoft.com/office/powerpoint/2010/main" val="15609160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300412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5642694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35568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5661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33336"/>
            <a:ext cx="9252520" cy="6824663"/>
          </a:xfrm>
          <a:prstGeom prst="rect">
            <a:avLst/>
          </a:prstGeom>
        </p:spPr>
      </p:pic>
    </p:spTree>
    <p:extLst>
      <p:ext uri="{BB962C8B-B14F-4D97-AF65-F5344CB8AC3E}">
        <p14:creationId xmlns:p14="http://schemas.microsoft.com/office/powerpoint/2010/main" val="10484718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15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2023"/>
            <a:ext cx="4572000" cy="6858000"/>
          </a:xfrm>
          <a:prstGeom prst="rect">
            <a:avLst/>
          </a:prstGeom>
        </p:spPr>
      </p:pic>
    </p:spTree>
    <p:extLst>
      <p:ext uri="{BB962C8B-B14F-4D97-AF65-F5344CB8AC3E}">
        <p14:creationId xmlns:p14="http://schemas.microsoft.com/office/powerpoint/2010/main" val="36441640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61912"/>
            <a:ext cx="9324528" cy="6796088"/>
          </a:xfrm>
          <a:prstGeom prst="rect">
            <a:avLst/>
          </a:prstGeom>
        </p:spPr>
      </p:pic>
    </p:spTree>
    <p:extLst>
      <p:ext uri="{BB962C8B-B14F-4D97-AF65-F5344CB8AC3E}">
        <p14:creationId xmlns:p14="http://schemas.microsoft.com/office/powerpoint/2010/main" val="30563833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7"/>
            <a:ext cx="9144000" cy="6786563"/>
          </a:xfrm>
          <a:prstGeom prst="rect">
            <a:avLst/>
          </a:prstGeom>
        </p:spPr>
      </p:pic>
    </p:spTree>
    <p:extLst>
      <p:ext uri="{BB962C8B-B14F-4D97-AF65-F5344CB8AC3E}">
        <p14:creationId xmlns:p14="http://schemas.microsoft.com/office/powerpoint/2010/main" val="192586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 y="0"/>
            <a:ext cx="9139238" cy="6858000"/>
          </a:xfrm>
          <a:prstGeom prst="rect">
            <a:avLst/>
          </a:prstGeom>
        </p:spPr>
      </p:pic>
    </p:spTree>
    <p:extLst>
      <p:ext uri="{BB962C8B-B14F-4D97-AF65-F5344CB8AC3E}">
        <p14:creationId xmlns:p14="http://schemas.microsoft.com/office/powerpoint/2010/main" val="18929566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4225258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20161172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22914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267311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4307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1" cy="6858000"/>
          </a:xfrm>
          <a:prstGeom prst="rect">
            <a:avLst/>
          </a:prstGeom>
        </p:spPr>
      </p:pic>
    </p:spTree>
    <p:extLst>
      <p:ext uri="{BB962C8B-B14F-4D97-AF65-F5344CB8AC3E}">
        <p14:creationId xmlns:p14="http://schemas.microsoft.com/office/powerpoint/2010/main" val="37646366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68881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3879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 y="0"/>
            <a:ext cx="9139238" cy="6858000"/>
          </a:xfrm>
          <a:prstGeom prst="rect">
            <a:avLst/>
          </a:prstGeom>
        </p:spPr>
      </p:pic>
    </p:spTree>
    <p:extLst>
      <p:ext uri="{BB962C8B-B14F-4D97-AF65-F5344CB8AC3E}">
        <p14:creationId xmlns:p14="http://schemas.microsoft.com/office/powerpoint/2010/main" val="20364537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08386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8236411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76659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242098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58229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70"/>
            <a:ext cx="510034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5081746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800850"/>
          </a:xfrm>
          <a:prstGeom prst="rect">
            <a:avLst/>
          </a:prstGeom>
        </p:spPr>
      </p:pic>
    </p:spTree>
    <p:extLst>
      <p:ext uri="{BB962C8B-B14F-4D97-AF65-F5344CB8AC3E}">
        <p14:creationId xmlns:p14="http://schemas.microsoft.com/office/powerpoint/2010/main" val="26098759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88592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8961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99148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9879375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21154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111693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93</TotalTime>
  <Words>1933</Words>
  <Application>Microsoft Office PowerPoint</Application>
  <PresentationFormat>Presentación en pantalla (4:3)</PresentationFormat>
  <Paragraphs>240</Paragraphs>
  <Slides>116</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1_Default Theme</vt:lpstr>
      <vt:lpstr>EUROPA.-LA VUELTA AL MUNDO EN 885 JARDINES.-MADRID. Jardin del Príncipe de Anglona.-El Bosque Encantado de San Martin de Valdeiglesias .-Palácio de Cristal de Arganzuela- </vt:lpstr>
      <vt:lpstr>Jardín del Príncipe de Anglona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Bosque Encantado de San Martin de Valdeiglesias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de Cristal de Arganzuela-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dc:title>
  <dc:creator>Josep</dc:creator>
  <cp:lastModifiedBy>Usuario</cp:lastModifiedBy>
  <cp:revision>12</cp:revision>
  <dcterms:created xsi:type="dcterms:W3CDTF">2015-11-12T07:48:04Z</dcterms:created>
  <dcterms:modified xsi:type="dcterms:W3CDTF">2018-03-13T06:46:34Z</dcterms:modified>
</cp:coreProperties>
</file>