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13"/>
  </p:notesMasterIdLst>
  <p:sldIdLst>
    <p:sldId id="257" r:id="rId2"/>
    <p:sldId id="258" r:id="rId3"/>
    <p:sldId id="261" r:id="rId4"/>
    <p:sldId id="262" r:id="rId5"/>
    <p:sldId id="263" r:id="rId6"/>
    <p:sldId id="264" r:id="rId7"/>
    <p:sldId id="265" r:id="rId8"/>
    <p:sldId id="266" r:id="rId9"/>
    <p:sldId id="267" r:id="rId10"/>
    <p:sldId id="268" r:id="rId11"/>
    <p:sldId id="269" r:id="rId12"/>
    <p:sldId id="270" r:id="rId13"/>
    <p:sldId id="271" r:id="rId14"/>
    <p:sldId id="272" r:id="rId15"/>
    <p:sldId id="273" r:id="rId16"/>
    <p:sldId id="274" r:id="rId17"/>
    <p:sldId id="275" r:id="rId18"/>
    <p:sldId id="276" r:id="rId19"/>
    <p:sldId id="363" r:id="rId20"/>
    <p:sldId id="281" r:id="rId21"/>
    <p:sldId id="364" r:id="rId22"/>
    <p:sldId id="259" r:id="rId23"/>
    <p:sldId id="371" r:id="rId24"/>
    <p:sldId id="290" r:id="rId25"/>
    <p:sldId id="293" r:id="rId26"/>
    <p:sldId id="304" r:id="rId27"/>
    <p:sldId id="260" r:id="rId28"/>
    <p:sldId id="285" r:id="rId29"/>
    <p:sldId id="318" r:id="rId30"/>
    <p:sldId id="332" r:id="rId31"/>
    <p:sldId id="335" r:id="rId32"/>
    <p:sldId id="319" r:id="rId33"/>
    <p:sldId id="277" r:id="rId34"/>
    <p:sldId id="286" r:id="rId35"/>
    <p:sldId id="342" r:id="rId36"/>
    <p:sldId id="359" r:id="rId37"/>
    <p:sldId id="326" r:id="rId38"/>
    <p:sldId id="282" r:id="rId39"/>
    <p:sldId id="283" r:id="rId40"/>
    <p:sldId id="358" r:id="rId41"/>
    <p:sldId id="284" r:id="rId42"/>
    <p:sldId id="279" r:id="rId43"/>
    <p:sldId id="316" r:id="rId44"/>
    <p:sldId id="373" r:id="rId45"/>
    <p:sldId id="291" r:id="rId46"/>
    <p:sldId id="292" r:id="rId47"/>
    <p:sldId id="378" r:id="rId48"/>
    <p:sldId id="325" r:id="rId49"/>
    <p:sldId id="294" r:id="rId50"/>
    <p:sldId id="288" r:id="rId51"/>
    <p:sldId id="295" r:id="rId52"/>
    <p:sldId id="299" r:id="rId53"/>
    <p:sldId id="324" r:id="rId54"/>
    <p:sldId id="298" r:id="rId55"/>
    <p:sldId id="331" r:id="rId56"/>
    <p:sldId id="343" r:id="rId57"/>
    <p:sldId id="360" r:id="rId58"/>
    <p:sldId id="296" r:id="rId59"/>
    <p:sldId id="340" r:id="rId60"/>
    <p:sldId id="297" r:id="rId61"/>
    <p:sldId id="302" r:id="rId62"/>
    <p:sldId id="303" r:id="rId63"/>
    <p:sldId id="305" r:id="rId64"/>
    <p:sldId id="309" r:id="rId65"/>
    <p:sldId id="313" r:id="rId66"/>
    <p:sldId id="314" r:id="rId67"/>
    <p:sldId id="321" r:id="rId68"/>
    <p:sldId id="306" r:id="rId69"/>
    <p:sldId id="311" r:id="rId70"/>
    <p:sldId id="307" r:id="rId71"/>
    <p:sldId id="322" r:id="rId72"/>
    <p:sldId id="347" r:id="rId73"/>
    <p:sldId id="348" r:id="rId74"/>
    <p:sldId id="349" r:id="rId75"/>
    <p:sldId id="287" r:id="rId76"/>
    <p:sldId id="350" r:id="rId77"/>
    <p:sldId id="333" r:id="rId78"/>
    <p:sldId id="334" r:id="rId79"/>
    <p:sldId id="327" r:id="rId80"/>
    <p:sldId id="330" r:id="rId81"/>
    <p:sldId id="310" r:id="rId82"/>
    <p:sldId id="317" r:id="rId83"/>
    <p:sldId id="312" r:id="rId84"/>
    <p:sldId id="323" r:id="rId85"/>
    <p:sldId id="329" r:id="rId86"/>
    <p:sldId id="337" r:id="rId87"/>
    <p:sldId id="300" r:id="rId88"/>
    <p:sldId id="301" r:id="rId89"/>
    <p:sldId id="315" r:id="rId90"/>
    <p:sldId id="320" r:id="rId91"/>
    <p:sldId id="338" r:id="rId92"/>
    <p:sldId id="346" r:id="rId93"/>
    <p:sldId id="344" r:id="rId94"/>
    <p:sldId id="339" r:id="rId95"/>
    <p:sldId id="341" r:id="rId96"/>
    <p:sldId id="345" r:id="rId97"/>
    <p:sldId id="351" r:id="rId98"/>
    <p:sldId id="353" r:id="rId99"/>
    <p:sldId id="354" r:id="rId100"/>
    <p:sldId id="355" r:id="rId101"/>
    <p:sldId id="356" r:id="rId102"/>
    <p:sldId id="379" r:id="rId103"/>
    <p:sldId id="361" r:id="rId104"/>
    <p:sldId id="362" r:id="rId105"/>
    <p:sldId id="365" r:id="rId106"/>
    <p:sldId id="367" r:id="rId107"/>
    <p:sldId id="368" r:id="rId108"/>
    <p:sldId id="374" r:id="rId109"/>
    <p:sldId id="375" r:id="rId110"/>
    <p:sldId id="372" r:id="rId111"/>
    <p:sldId id="328" r:id="rId1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32"/>
      </p:cViewPr>
      <p:guideLst>
        <p:guide orient="horz" pos="2160"/>
        <p:guide pos="2880"/>
      </p:guideLst>
    </p:cSldViewPr>
  </p:slideViewPr>
  <p:notesTextViewPr>
    <p:cViewPr>
      <p:scale>
        <a:sx n="1" d="1"/>
        <a:sy n="1" d="1"/>
      </p:scale>
      <p:origin x="0" y="0"/>
    </p:cViewPr>
  </p:notesTextViewPr>
  <p:sorterViewPr>
    <p:cViewPr>
      <p:scale>
        <a:sx n="100" d="100"/>
        <a:sy n="100" d="100"/>
      </p:scale>
      <p:origin x="0" y="32982"/>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tableStyles" Target="tableStyle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notesMaster" Target="notesMasters/notesMaster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216A29A-E5B0-49E6-81AA-0F8EA9D0EB8B}" type="datetimeFigureOut">
              <a:rPr lang="es-ES" smtClean="0"/>
              <a:t>13/03/2018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E26D2BB-6522-4FBC-96AE-038B2C49E1D6}" type="slidenum">
              <a:rPr lang="es-ES" smtClean="0"/>
              <a:t>‹Nº›</a:t>
            </a:fld>
            <a:endParaRPr lang="es-ES" dirty="0"/>
          </a:p>
        </p:txBody>
      </p:sp>
    </p:spTree>
    <p:extLst>
      <p:ext uri="{BB962C8B-B14F-4D97-AF65-F5344CB8AC3E}">
        <p14:creationId xmlns:p14="http://schemas.microsoft.com/office/powerpoint/2010/main" val="38977104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19</a:t>
            </a:fld>
            <a:endParaRPr lang="es-ES" dirty="0"/>
          </a:p>
        </p:txBody>
      </p:sp>
    </p:spTree>
    <p:extLst>
      <p:ext uri="{BB962C8B-B14F-4D97-AF65-F5344CB8AC3E}">
        <p14:creationId xmlns:p14="http://schemas.microsoft.com/office/powerpoint/2010/main" val="11884260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a:t>
            </a:r>
            <a:r>
              <a:rPr lang="es-ES" baseline="0" dirty="0"/>
              <a:t> </a:t>
            </a:r>
            <a:r>
              <a:rPr lang="es-ES" dirty="0"/>
              <a:t>La Concepción.</a:t>
            </a:r>
          </a:p>
        </p:txBody>
      </p:sp>
      <p:sp>
        <p:nvSpPr>
          <p:cNvPr id="4" name="3 Marcador de número de diapositiva"/>
          <p:cNvSpPr>
            <a:spLocks noGrp="1"/>
          </p:cNvSpPr>
          <p:nvPr>
            <p:ph type="sldNum" sz="quarter" idx="10"/>
          </p:nvPr>
        </p:nvSpPr>
        <p:spPr/>
        <p:txBody>
          <a:bodyPr/>
          <a:lstStyle/>
          <a:p>
            <a:fld id="{CE26D2BB-6522-4FBC-96AE-038B2C49E1D6}" type="slidenum">
              <a:rPr lang="es-ES" smtClean="0"/>
              <a:t>20</a:t>
            </a:fld>
            <a:endParaRPr lang="es-ES" dirty="0"/>
          </a:p>
        </p:txBody>
      </p:sp>
    </p:spTree>
    <p:extLst>
      <p:ext uri="{BB962C8B-B14F-4D97-AF65-F5344CB8AC3E}">
        <p14:creationId xmlns:p14="http://schemas.microsoft.com/office/powerpoint/2010/main" val="8597896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21</a:t>
            </a:fld>
            <a:endParaRPr lang="es-ES" dirty="0"/>
          </a:p>
        </p:txBody>
      </p:sp>
    </p:spTree>
    <p:extLst>
      <p:ext uri="{BB962C8B-B14F-4D97-AF65-F5344CB8AC3E}">
        <p14:creationId xmlns:p14="http://schemas.microsoft.com/office/powerpoint/2010/main" val="19028999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Histórico La Concepción.-</a:t>
            </a:r>
          </a:p>
        </p:txBody>
      </p:sp>
      <p:sp>
        <p:nvSpPr>
          <p:cNvPr id="4" name="3 Marcador de número de diapositiva"/>
          <p:cNvSpPr>
            <a:spLocks noGrp="1"/>
          </p:cNvSpPr>
          <p:nvPr>
            <p:ph type="sldNum" sz="quarter" idx="10"/>
          </p:nvPr>
        </p:nvSpPr>
        <p:spPr/>
        <p:txBody>
          <a:bodyPr/>
          <a:lstStyle/>
          <a:p>
            <a:fld id="{CE26D2BB-6522-4FBC-96AE-038B2C49E1D6}" type="slidenum">
              <a:rPr lang="es-ES" smtClean="0"/>
              <a:t>22</a:t>
            </a:fld>
            <a:endParaRPr lang="es-ES" dirty="0"/>
          </a:p>
        </p:txBody>
      </p:sp>
    </p:spTree>
    <p:extLst>
      <p:ext uri="{BB962C8B-B14F-4D97-AF65-F5344CB8AC3E}">
        <p14:creationId xmlns:p14="http://schemas.microsoft.com/office/powerpoint/2010/main" val="3020119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23</a:t>
            </a:fld>
            <a:endParaRPr lang="es-ES" dirty="0"/>
          </a:p>
        </p:txBody>
      </p:sp>
    </p:spTree>
    <p:extLst>
      <p:ext uri="{BB962C8B-B14F-4D97-AF65-F5344CB8AC3E}">
        <p14:creationId xmlns:p14="http://schemas.microsoft.com/office/powerpoint/2010/main" val="589355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p:txBody>
      </p:sp>
      <p:sp>
        <p:nvSpPr>
          <p:cNvPr id="4" name="3 Marcador de número de diapositiva"/>
          <p:cNvSpPr>
            <a:spLocks noGrp="1"/>
          </p:cNvSpPr>
          <p:nvPr>
            <p:ph type="sldNum" sz="quarter" idx="10"/>
          </p:nvPr>
        </p:nvSpPr>
        <p:spPr/>
        <p:txBody>
          <a:bodyPr/>
          <a:lstStyle/>
          <a:p>
            <a:fld id="{CE26D2BB-6522-4FBC-96AE-038B2C49E1D6}" type="slidenum">
              <a:rPr lang="es-ES" smtClean="0"/>
              <a:t>24</a:t>
            </a:fld>
            <a:endParaRPr lang="es-ES" dirty="0"/>
          </a:p>
        </p:txBody>
      </p:sp>
    </p:spTree>
    <p:extLst>
      <p:ext uri="{BB962C8B-B14F-4D97-AF65-F5344CB8AC3E}">
        <p14:creationId xmlns:p14="http://schemas.microsoft.com/office/powerpoint/2010/main" val="20079384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25</a:t>
            </a:fld>
            <a:endParaRPr lang="es-ES" dirty="0"/>
          </a:p>
        </p:txBody>
      </p:sp>
    </p:spTree>
    <p:extLst>
      <p:ext uri="{BB962C8B-B14F-4D97-AF65-F5344CB8AC3E}">
        <p14:creationId xmlns:p14="http://schemas.microsoft.com/office/powerpoint/2010/main" val="7485398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26</a:t>
            </a:fld>
            <a:endParaRPr lang="es-ES" dirty="0"/>
          </a:p>
        </p:txBody>
      </p:sp>
    </p:spTree>
    <p:extLst>
      <p:ext uri="{BB962C8B-B14F-4D97-AF65-F5344CB8AC3E}">
        <p14:creationId xmlns:p14="http://schemas.microsoft.com/office/powerpoint/2010/main" val="23755906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de LaConcepcion.-ñ</a:t>
            </a:r>
          </a:p>
        </p:txBody>
      </p:sp>
      <p:sp>
        <p:nvSpPr>
          <p:cNvPr id="4" name="3 Marcador de número de diapositiva"/>
          <p:cNvSpPr>
            <a:spLocks noGrp="1"/>
          </p:cNvSpPr>
          <p:nvPr>
            <p:ph type="sldNum" sz="quarter" idx="10"/>
          </p:nvPr>
        </p:nvSpPr>
        <p:spPr/>
        <p:txBody>
          <a:bodyPr/>
          <a:lstStyle/>
          <a:p>
            <a:fld id="{CE26D2BB-6522-4FBC-96AE-038B2C49E1D6}" type="slidenum">
              <a:rPr lang="es-ES" smtClean="0"/>
              <a:t>27</a:t>
            </a:fld>
            <a:endParaRPr lang="es-ES" dirty="0"/>
          </a:p>
        </p:txBody>
      </p:sp>
    </p:spTree>
    <p:extLst>
      <p:ext uri="{BB962C8B-B14F-4D97-AF65-F5344CB8AC3E}">
        <p14:creationId xmlns:p14="http://schemas.microsoft.com/office/powerpoint/2010/main" val="9279568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28</a:t>
            </a:fld>
            <a:endParaRPr lang="es-ES" dirty="0"/>
          </a:p>
        </p:txBody>
      </p:sp>
    </p:spTree>
    <p:extLst>
      <p:ext uri="{BB962C8B-B14F-4D97-AF65-F5344CB8AC3E}">
        <p14:creationId xmlns:p14="http://schemas.microsoft.com/office/powerpoint/2010/main" val="12370763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29</a:t>
            </a:fld>
            <a:endParaRPr lang="es-ES" dirty="0"/>
          </a:p>
        </p:txBody>
      </p:sp>
    </p:spTree>
    <p:extLst>
      <p:ext uri="{BB962C8B-B14F-4D97-AF65-F5344CB8AC3E}">
        <p14:creationId xmlns:p14="http://schemas.microsoft.com/office/powerpoint/2010/main" val="5687556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30</a:t>
            </a:fld>
            <a:endParaRPr lang="es-ES" dirty="0"/>
          </a:p>
        </p:txBody>
      </p:sp>
    </p:spTree>
    <p:extLst>
      <p:ext uri="{BB962C8B-B14F-4D97-AF65-F5344CB8AC3E}">
        <p14:creationId xmlns:p14="http://schemas.microsoft.com/office/powerpoint/2010/main" val="16801911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p:txBody>
      </p:sp>
      <p:sp>
        <p:nvSpPr>
          <p:cNvPr id="4" name="3 Marcador de número de diapositiva"/>
          <p:cNvSpPr>
            <a:spLocks noGrp="1"/>
          </p:cNvSpPr>
          <p:nvPr>
            <p:ph type="sldNum" sz="quarter" idx="10"/>
          </p:nvPr>
        </p:nvSpPr>
        <p:spPr/>
        <p:txBody>
          <a:bodyPr/>
          <a:lstStyle/>
          <a:p>
            <a:fld id="{CE26D2BB-6522-4FBC-96AE-038B2C49E1D6}" type="slidenum">
              <a:rPr lang="es-ES" smtClean="0"/>
              <a:t>31</a:t>
            </a:fld>
            <a:endParaRPr lang="es-ES" dirty="0"/>
          </a:p>
        </p:txBody>
      </p:sp>
    </p:spTree>
    <p:extLst>
      <p:ext uri="{BB962C8B-B14F-4D97-AF65-F5344CB8AC3E}">
        <p14:creationId xmlns:p14="http://schemas.microsoft.com/office/powerpoint/2010/main" val="39908182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Concepción..-Mosaico romano</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32</a:t>
            </a:fld>
            <a:endParaRPr lang="es-ES" dirty="0"/>
          </a:p>
        </p:txBody>
      </p:sp>
    </p:spTree>
    <p:extLst>
      <p:ext uri="{BB962C8B-B14F-4D97-AF65-F5344CB8AC3E}">
        <p14:creationId xmlns:p14="http://schemas.microsoft.com/office/powerpoint/2010/main" val="17477300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p:txBody>
      </p:sp>
      <p:sp>
        <p:nvSpPr>
          <p:cNvPr id="4" name="3 Marcador de número de diapositiva"/>
          <p:cNvSpPr>
            <a:spLocks noGrp="1"/>
          </p:cNvSpPr>
          <p:nvPr>
            <p:ph type="sldNum" sz="quarter" idx="10"/>
          </p:nvPr>
        </p:nvSpPr>
        <p:spPr/>
        <p:txBody>
          <a:bodyPr/>
          <a:lstStyle/>
          <a:p>
            <a:fld id="{CE26D2BB-6522-4FBC-96AE-038B2C49E1D6}" type="slidenum">
              <a:rPr lang="es-ES" smtClean="0"/>
              <a:t>34</a:t>
            </a:fld>
            <a:endParaRPr lang="es-ES" dirty="0"/>
          </a:p>
        </p:txBody>
      </p:sp>
    </p:spTree>
    <p:extLst>
      <p:ext uri="{BB962C8B-B14F-4D97-AF65-F5344CB8AC3E}">
        <p14:creationId xmlns:p14="http://schemas.microsoft.com/office/powerpoint/2010/main" val="33943802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35</a:t>
            </a:fld>
            <a:endParaRPr lang="es-ES" dirty="0"/>
          </a:p>
        </p:txBody>
      </p:sp>
    </p:spTree>
    <p:extLst>
      <p:ext uri="{BB962C8B-B14F-4D97-AF65-F5344CB8AC3E}">
        <p14:creationId xmlns:p14="http://schemas.microsoft.com/office/powerpoint/2010/main" val="27768572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36</a:t>
            </a:fld>
            <a:endParaRPr lang="es-ES" dirty="0"/>
          </a:p>
        </p:txBody>
      </p:sp>
    </p:spTree>
    <p:extLst>
      <p:ext uri="{BB962C8B-B14F-4D97-AF65-F5344CB8AC3E}">
        <p14:creationId xmlns:p14="http://schemas.microsoft.com/office/powerpoint/2010/main" val="4609285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37</a:t>
            </a:fld>
            <a:endParaRPr lang="es-ES" dirty="0"/>
          </a:p>
        </p:txBody>
      </p:sp>
    </p:spTree>
    <p:extLst>
      <p:ext uri="{BB962C8B-B14F-4D97-AF65-F5344CB8AC3E}">
        <p14:creationId xmlns:p14="http://schemas.microsoft.com/office/powerpoint/2010/main" val="17914919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38</a:t>
            </a:fld>
            <a:endParaRPr lang="es-ES" dirty="0"/>
          </a:p>
        </p:txBody>
      </p:sp>
    </p:spTree>
    <p:extLst>
      <p:ext uri="{BB962C8B-B14F-4D97-AF65-F5344CB8AC3E}">
        <p14:creationId xmlns:p14="http://schemas.microsoft.com/office/powerpoint/2010/main" val="18315274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Concepción..-PASEO</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39</a:t>
            </a:fld>
            <a:endParaRPr lang="es-ES" dirty="0"/>
          </a:p>
        </p:txBody>
      </p:sp>
    </p:spTree>
    <p:extLst>
      <p:ext uri="{BB962C8B-B14F-4D97-AF65-F5344CB8AC3E}">
        <p14:creationId xmlns:p14="http://schemas.microsoft.com/office/powerpoint/2010/main" val="33202102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p:txBody>
      </p:sp>
      <p:sp>
        <p:nvSpPr>
          <p:cNvPr id="4" name="3 Marcador de número de diapositiva"/>
          <p:cNvSpPr>
            <a:spLocks noGrp="1"/>
          </p:cNvSpPr>
          <p:nvPr>
            <p:ph type="sldNum" sz="quarter" idx="10"/>
          </p:nvPr>
        </p:nvSpPr>
        <p:spPr/>
        <p:txBody>
          <a:bodyPr/>
          <a:lstStyle/>
          <a:p>
            <a:fld id="{CE26D2BB-6522-4FBC-96AE-038B2C49E1D6}" type="slidenum">
              <a:rPr lang="es-ES" smtClean="0"/>
              <a:t>40</a:t>
            </a:fld>
            <a:endParaRPr lang="es-ES" dirty="0"/>
          </a:p>
        </p:txBody>
      </p:sp>
    </p:spTree>
    <p:extLst>
      <p:ext uri="{BB962C8B-B14F-4D97-AF65-F5344CB8AC3E}">
        <p14:creationId xmlns:p14="http://schemas.microsoft.com/office/powerpoint/2010/main" val="38057757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41</a:t>
            </a:fld>
            <a:endParaRPr lang="es-ES" dirty="0"/>
          </a:p>
        </p:txBody>
      </p:sp>
    </p:spTree>
    <p:extLst>
      <p:ext uri="{BB962C8B-B14F-4D97-AF65-F5344CB8AC3E}">
        <p14:creationId xmlns:p14="http://schemas.microsoft.com/office/powerpoint/2010/main" val="15870306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de LaConcepcion.-ñ</a:t>
            </a:r>
          </a:p>
        </p:txBody>
      </p:sp>
      <p:sp>
        <p:nvSpPr>
          <p:cNvPr id="4" name="3 Marcador de número de diapositiva"/>
          <p:cNvSpPr>
            <a:spLocks noGrp="1"/>
          </p:cNvSpPr>
          <p:nvPr>
            <p:ph type="sldNum" sz="quarter" idx="10"/>
          </p:nvPr>
        </p:nvSpPr>
        <p:spPr/>
        <p:txBody>
          <a:bodyPr/>
          <a:lstStyle/>
          <a:p>
            <a:fld id="{CE26D2BB-6522-4FBC-96AE-038B2C49E1D6}" type="slidenum">
              <a:rPr lang="es-ES" smtClean="0"/>
              <a:t>42</a:t>
            </a:fld>
            <a:endParaRPr lang="es-ES" dirty="0"/>
          </a:p>
        </p:txBody>
      </p:sp>
    </p:spTree>
    <p:extLst>
      <p:ext uri="{BB962C8B-B14F-4D97-AF65-F5344CB8AC3E}">
        <p14:creationId xmlns:p14="http://schemas.microsoft.com/office/powerpoint/2010/main" val="39266095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43</a:t>
            </a:fld>
            <a:endParaRPr lang="es-ES" dirty="0"/>
          </a:p>
        </p:txBody>
      </p:sp>
    </p:spTree>
    <p:extLst>
      <p:ext uri="{BB962C8B-B14F-4D97-AF65-F5344CB8AC3E}">
        <p14:creationId xmlns:p14="http://schemas.microsoft.com/office/powerpoint/2010/main" val="31577289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44</a:t>
            </a:fld>
            <a:endParaRPr lang="es-ES" dirty="0"/>
          </a:p>
        </p:txBody>
      </p:sp>
    </p:spTree>
    <p:extLst>
      <p:ext uri="{BB962C8B-B14F-4D97-AF65-F5344CB8AC3E}">
        <p14:creationId xmlns:p14="http://schemas.microsoft.com/office/powerpoint/2010/main" val="29227182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45</a:t>
            </a:fld>
            <a:endParaRPr lang="es-ES" dirty="0"/>
          </a:p>
        </p:txBody>
      </p:sp>
    </p:spTree>
    <p:extLst>
      <p:ext uri="{BB962C8B-B14F-4D97-AF65-F5344CB8AC3E}">
        <p14:creationId xmlns:p14="http://schemas.microsoft.com/office/powerpoint/2010/main" val="35958048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46</a:t>
            </a:fld>
            <a:endParaRPr lang="es-ES" dirty="0"/>
          </a:p>
        </p:txBody>
      </p:sp>
    </p:spTree>
    <p:extLst>
      <p:ext uri="{BB962C8B-B14F-4D97-AF65-F5344CB8AC3E}">
        <p14:creationId xmlns:p14="http://schemas.microsoft.com/office/powerpoint/2010/main" val="30538892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47</a:t>
            </a:fld>
            <a:endParaRPr lang="es-ES" dirty="0"/>
          </a:p>
        </p:txBody>
      </p:sp>
    </p:spTree>
    <p:extLst>
      <p:ext uri="{BB962C8B-B14F-4D97-AF65-F5344CB8AC3E}">
        <p14:creationId xmlns:p14="http://schemas.microsoft.com/office/powerpoint/2010/main" val="25636904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48</a:t>
            </a:fld>
            <a:endParaRPr lang="es-ES" dirty="0"/>
          </a:p>
        </p:txBody>
      </p:sp>
    </p:spTree>
    <p:extLst>
      <p:ext uri="{BB962C8B-B14F-4D97-AF65-F5344CB8AC3E}">
        <p14:creationId xmlns:p14="http://schemas.microsoft.com/office/powerpoint/2010/main" val="312759255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49</a:t>
            </a:fld>
            <a:endParaRPr lang="es-ES" dirty="0"/>
          </a:p>
        </p:txBody>
      </p:sp>
    </p:spTree>
    <p:extLst>
      <p:ext uri="{BB962C8B-B14F-4D97-AF65-F5344CB8AC3E}">
        <p14:creationId xmlns:p14="http://schemas.microsoft.com/office/powerpoint/2010/main" val="40323632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p:txBody>
      </p:sp>
      <p:sp>
        <p:nvSpPr>
          <p:cNvPr id="4" name="3 Marcador de número de diapositiva"/>
          <p:cNvSpPr>
            <a:spLocks noGrp="1"/>
          </p:cNvSpPr>
          <p:nvPr>
            <p:ph type="sldNum" sz="quarter" idx="10"/>
          </p:nvPr>
        </p:nvSpPr>
        <p:spPr/>
        <p:txBody>
          <a:bodyPr/>
          <a:lstStyle/>
          <a:p>
            <a:fld id="{CE26D2BB-6522-4FBC-96AE-038B2C49E1D6}" type="slidenum">
              <a:rPr lang="es-ES" smtClean="0"/>
              <a:t>50</a:t>
            </a:fld>
            <a:endParaRPr lang="es-ES" dirty="0"/>
          </a:p>
        </p:txBody>
      </p:sp>
    </p:spTree>
    <p:extLst>
      <p:ext uri="{BB962C8B-B14F-4D97-AF65-F5344CB8AC3E}">
        <p14:creationId xmlns:p14="http://schemas.microsoft.com/office/powerpoint/2010/main" val="31022716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p:txBody>
      </p:sp>
      <p:sp>
        <p:nvSpPr>
          <p:cNvPr id="4" name="3 Marcador de número de diapositiva"/>
          <p:cNvSpPr>
            <a:spLocks noGrp="1"/>
          </p:cNvSpPr>
          <p:nvPr>
            <p:ph type="sldNum" sz="quarter" idx="10"/>
          </p:nvPr>
        </p:nvSpPr>
        <p:spPr/>
        <p:txBody>
          <a:bodyPr/>
          <a:lstStyle/>
          <a:p>
            <a:fld id="{CE26D2BB-6522-4FBC-96AE-038B2C49E1D6}" type="slidenum">
              <a:rPr lang="es-ES" smtClean="0"/>
              <a:t>51</a:t>
            </a:fld>
            <a:endParaRPr lang="es-ES" dirty="0"/>
          </a:p>
        </p:txBody>
      </p:sp>
    </p:spTree>
    <p:extLst>
      <p:ext uri="{BB962C8B-B14F-4D97-AF65-F5344CB8AC3E}">
        <p14:creationId xmlns:p14="http://schemas.microsoft.com/office/powerpoint/2010/main" val="358944918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52</a:t>
            </a:fld>
            <a:endParaRPr lang="es-ES" dirty="0"/>
          </a:p>
        </p:txBody>
      </p:sp>
    </p:spTree>
    <p:extLst>
      <p:ext uri="{BB962C8B-B14F-4D97-AF65-F5344CB8AC3E}">
        <p14:creationId xmlns:p14="http://schemas.microsoft.com/office/powerpoint/2010/main" val="125539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53</a:t>
            </a:fld>
            <a:endParaRPr lang="es-ES" dirty="0"/>
          </a:p>
        </p:txBody>
      </p:sp>
    </p:spTree>
    <p:extLst>
      <p:ext uri="{BB962C8B-B14F-4D97-AF65-F5344CB8AC3E}">
        <p14:creationId xmlns:p14="http://schemas.microsoft.com/office/powerpoint/2010/main" val="88299979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54</a:t>
            </a:fld>
            <a:endParaRPr lang="es-ES" dirty="0"/>
          </a:p>
        </p:txBody>
      </p:sp>
    </p:spTree>
    <p:extLst>
      <p:ext uri="{BB962C8B-B14F-4D97-AF65-F5344CB8AC3E}">
        <p14:creationId xmlns:p14="http://schemas.microsoft.com/office/powerpoint/2010/main" val="268029228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55</a:t>
            </a:fld>
            <a:endParaRPr lang="es-ES" dirty="0"/>
          </a:p>
        </p:txBody>
      </p:sp>
    </p:spTree>
    <p:extLst>
      <p:ext uri="{BB962C8B-B14F-4D97-AF65-F5344CB8AC3E}">
        <p14:creationId xmlns:p14="http://schemas.microsoft.com/office/powerpoint/2010/main" val="45447494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56</a:t>
            </a:fld>
            <a:endParaRPr lang="es-ES" dirty="0"/>
          </a:p>
        </p:txBody>
      </p:sp>
    </p:spTree>
    <p:extLst>
      <p:ext uri="{BB962C8B-B14F-4D97-AF65-F5344CB8AC3E}">
        <p14:creationId xmlns:p14="http://schemas.microsoft.com/office/powerpoint/2010/main" val="319888226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57</a:t>
            </a:fld>
            <a:endParaRPr lang="es-ES" dirty="0"/>
          </a:p>
        </p:txBody>
      </p:sp>
    </p:spTree>
    <p:extLst>
      <p:ext uri="{BB962C8B-B14F-4D97-AF65-F5344CB8AC3E}">
        <p14:creationId xmlns:p14="http://schemas.microsoft.com/office/powerpoint/2010/main" val="364731556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58</a:t>
            </a:fld>
            <a:endParaRPr lang="es-ES" dirty="0"/>
          </a:p>
        </p:txBody>
      </p:sp>
    </p:spTree>
    <p:extLst>
      <p:ext uri="{BB962C8B-B14F-4D97-AF65-F5344CB8AC3E}">
        <p14:creationId xmlns:p14="http://schemas.microsoft.com/office/powerpoint/2010/main" val="296067156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Concepción.-Escaleras con bambues</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59</a:t>
            </a:fld>
            <a:endParaRPr lang="es-ES" dirty="0"/>
          </a:p>
        </p:txBody>
      </p:sp>
    </p:spTree>
    <p:extLst>
      <p:ext uri="{BB962C8B-B14F-4D97-AF65-F5344CB8AC3E}">
        <p14:creationId xmlns:p14="http://schemas.microsoft.com/office/powerpoint/2010/main" val="329360378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60</a:t>
            </a:fld>
            <a:endParaRPr lang="es-ES" dirty="0"/>
          </a:p>
        </p:txBody>
      </p:sp>
    </p:spTree>
    <p:extLst>
      <p:ext uri="{BB962C8B-B14F-4D97-AF65-F5344CB8AC3E}">
        <p14:creationId xmlns:p14="http://schemas.microsoft.com/office/powerpoint/2010/main" val="306189483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p:txBody>
      </p:sp>
      <p:sp>
        <p:nvSpPr>
          <p:cNvPr id="4" name="3 Marcador de número de diapositiva"/>
          <p:cNvSpPr>
            <a:spLocks noGrp="1"/>
          </p:cNvSpPr>
          <p:nvPr>
            <p:ph type="sldNum" sz="quarter" idx="10"/>
          </p:nvPr>
        </p:nvSpPr>
        <p:spPr/>
        <p:txBody>
          <a:bodyPr/>
          <a:lstStyle/>
          <a:p>
            <a:fld id="{CE26D2BB-6522-4FBC-96AE-038B2C49E1D6}" type="slidenum">
              <a:rPr lang="es-ES" smtClean="0"/>
              <a:t>61</a:t>
            </a:fld>
            <a:endParaRPr lang="es-ES" dirty="0"/>
          </a:p>
        </p:txBody>
      </p:sp>
    </p:spTree>
    <p:extLst>
      <p:ext uri="{BB962C8B-B14F-4D97-AF65-F5344CB8AC3E}">
        <p14:creationId xmlns:p14="http://schemas.microsoft.com/office/powerpoint/2010/main" val="93465793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p:txBody>
      </p:sp>
      <p:sp>
        <p:nvSpPr>
          <p:cNvPr id="4" name="3 Marcador de número de diapositiva"/>
          <p:cNvSpPr>
            <a:spLocks noGrp="1"/>
          </p:cNvSpPr>
          <p:nvPr>
            <p:ph type="sldNum" sz="quarter" idx="10"/>
          </p:nvPr>
        </p:nvSpPr>
        <p:spPr/>
        <p:txBody>
          <a:bodyPr/>
          <a:lstStyle/>
          <a:p>
            <a:fld id="{CE26D2BB-6522-4FBC-96AE-038B2C49E1D6}" type="slidenum">
              <a:rPr lang="es-ES" smtClean="0"/>
              <a:t>62</a:t>
            </a:fld>
            <a:endParaRPr lang="es-ES" dirty="0"/>
          </a:p>
        </p:txBody>
      </p:sp>
    </p:spTree>
    <p:extLst>
      <p:ext uri="{BB962C8B-B14F-4D97-AF65-F5344CB8AC3E}">
        <p14:creationId xmlns:p14="http://schemas.microsoft.com/office/powerpoint/2010/main" val="234745428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63</a:t>
            </a:fld>
            <a:endParaRPr lang="es-ES" dirty="0"/>
          </a:p>
        </p:txBody>
      </p:sp>
    </p:spTree>
    <p:extLst>
      <p:ext uri="{BB962C8B-B14F-4D97-AF65-F5344CB8AC3E}">
        <p14:creationId xmlns:p14="http://schemas.microsoft.com/office/powerpoint/2010/main" val="19616440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Concepción..-Lampranthus</a:t>
            </a:r>
            <a:r>
              <a:rPr lang="es-ES" baseline="0" dirty="0"/>
              <a:t> roseus</a:t>
            </a:r>
            <a:endParaRPr lang="es-ES" dirty="0"/>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64</a:t>
            </a:fld>
            <a:endParaRPr lang="es-ES" dirty="0"/>
          </a:p>
        </p:txBody>
      </p:sp>
    </p:spTree>
    <p:extLst>
      <p:ext uri="{BB962C8B-B14F-4D97-AF65-F5344CB8AC3E}">
        <p14:creationId xmlns:p14="http://schemas.microsoft.com/office/powerpoint/2010/main" val="136305798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65</a:t>
            </a:fld>
            <a:endParaRPr lang="es-ES" dirty="0"/>
          </a:p>
        </p:txBody>
      </p:sp>
    </p:spTree>
    <p:extLst>
      <p:ext uri="{BB962C8B-B14F-4D97-AF65-F5344CB8AC3E}">
        <p14:creationId xmlns:p14="http://schemas.microsoft.com/office/powerpoint/2010/main" val="117693206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Concepción..-Bambues</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66</a:t>
            </a:fld>
            <a:endParaRPr lang="es-ES" dirty="0"/>
          </a:p>
        </p:txBody>
      </p:sp>
    </p:spTree>
    <p:extLst>
      <p:ext uri="{BB962C8B-B14F-4D97-AF65-F5344CB8AC3E}">
        <p14:creationId xmlns:p14="http://schemas.microsoft.com/office/powerpoint/2010/main" val="19805886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67</a:t>
            </a:fld>
            <a:endParaRPr lang="es-ES" dirty="0"/>
          </a:p>
        </p:txBody>
      </p:sp>
    </p:spTree>
    <p:extLst>
      <p:ext uri="{BB962C8B-B14F-4D97-AF65-F5344CB8AC3E}">
        <p14:creationId xmlns:p14="http://schemas.microsoft.com/office/powerpoint/2010/main" val="40987760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68</a:t>
            </a:fld>
            <a:endParaRPr lang="es-ES" dirty="0"/>
          </a:p>
        </p:txBody>
      </p:sp>
    </p:spTree>
    <p:extLst>
      <p:ext uri="{BB962C8B-B14F-4D97-AF65-F5344CB8AC3E}">
        <p14:creationId xmlns:p14="http://schemas.microsoft.com/office/powerpoint/2010/main" val="124115812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69</a:t>
            </a:fld>
            <a:endParaRPr lang="es-ES" dirty="0"/>
          </a:p>
        </p:txBody>
      </p:sp>
    </p:spTree>
    <p:extLst>
      <p:ext uri="{BB962C8B-B14F-4D97-AF65-F5344CB8AC3E}">
        <p14:creationId xmlns:p14="http://schemas.microsoft.com/office/powerpoint/2010/main" val="157846453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70</a:t>
            </a:fld>
            <a:endParaRPr lang="es-ES" dirty="0"/>
          </a:p>
        </p:txBody>
      </p:sp>
    </p:spTree>
    <p:extLst>
      <p:ext uri="{BB962C8B-B14F-4D97-AF65-F5344CB8AC3E}">
        <p14:creationId xmlns:p14="http://schemas.microsoft.com/office/powerpoint/2010/main" val="351801204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71</a:t>
            </a:fld>
            <a:endParaRPr lang="es-ES" dirty="0"/>
          </a:p>
        </p:txBody>
      </p:sp>
    </p:spTree>
    <p:extLst>
      <p:ext uri="{BB962C8B-B14F-4D97-AF65-F5344CB8AC3E}">
        <p14:creationId xmlns:p14="http://schemas.microsoft.com/office/powerpoint/2010/main" val="256987167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72</a:t>
            </a:fld>
            <a:endParaRPr lang="es-ES" dirty="0"/>
          </a:p>
        </p:txBody>
      </p:sp>
    </p:spTree>
    <p:extLst>
      <p:ext uri="{BB962C8B-B14F-4D97-AF65-F5344CB8AC3E}">
        <p14:creationId xmlns:p14="http://schemas.microsoft.com/office/powerpoint/2010/main" val="117928891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73</a:t>
            </a:fld>
            <a:endParaRPr lang="es-ES" dirty="0"/>
          </a:p>
        </p:txBody>
      </p:sp>
    </p:spTree>
    <p:extLst>
      <p:ext uri="{BB962C8B-B14F-4D97-AF65-F5344CB8AC3E}">
        <p14:creationId xmlns:p14="http://schemas.microsoft.com/office/powerpoint/2010/main" val="369254434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74</a:t>
            </a:fld>
            <a:endParaRPr lang="es-ES" dirty="0"/>
          </a:p>
        </p:txBody>
      </p:sp>
    </p:spTree>
    <p:extLst>
      <p:ext uri="{BB962C8B-B14F-4D97-AF65-F5344CB8AC3E}">
        <p14:creationId xmlns:p14="http://schemas.microsoft.com/office/powerpoint/2010/main" val="34126189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75</a:t>
            </a:fld>
            <a:endParaRPr lang="es-ES" dirty="0"/>
          </a:p>
        </p:txBody>
      </p:sp>
    </p:spTree>
    <p:extLst>
      <p:ext uri="{BB962C8B-B14F-4D97-AF65-F5344CB8AC3E}">
        <p14:creationId xmlns:p14="http://schemas.microsoft.com/office/powerpoint/2010/main" val="114919649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76</a:t>
            </a:fld>
            <a:endParaRPr lang="es-ES" dirty="0"/>
          </a:p>
        </p:txBody>
      </p:sp>
    </p:spTree>
    <p:extLst>
      <p:ext uri="{BB962C8B-B14F-4D97-AF65-F5344CB8AC3E}">
        <p14:creationId xmlns:p14="http://schemas.microsoft.com/office/powerpoint/2010/main" val="405670590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77</a:t>
            </a:fld>
            <a:endParaRPr lang="es-ES" dirty="0"/>
          </a:p>
        </p:txBody>
      </p:sp>
    </p:spTree>
    <p:extLst>
      <p:ext uri="{BB962C8B-B14F-4D97-AF65-F5344CB8AC3E}">
        <p14:creationId xmlns:p14="http://schemas.microsoft.com/office/powerpoint/2010/main" val="324552813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78</a:t>
            </a:fld>
            <a:endParaRPr lang="es-ES" dirty="0"/>
          </a:p>
        </p:txBody>
      </p:sp>
    </p:spTree>
    <p:extLst>
      <p:ext uri="{BB962C8B-B14F-4D97-AF65-F5344CB8AC3E}">
        <p14:creationId xmlns:p14="http://schemas.microsoft.com/office/powerpoint/2010/main" val="245234681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Concepción..-Ajuga</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79</a:t>
            </a:fld>
            <a:endParaRPr lang="es-ES" dirty="0"/>
          </a:p>
        </p:txBody>
      </p:sp>
    </p:spTree>
    <p:extLst>
      <p:ext uri="{BB962C8B-B14F-4D97-AF65-F5344CB8AC3E}">
        <p14:creationId xmlns:p14="http://schemas.microsoft.com/office/powerpoint/2010/main" val="411235741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80</a:t>
            </a:fld>
            <a:endParaRPr lang="es-ES" dirty="0"/>
          </a:p>
        </p:txBody>
      </p:sp>
    </p:spTree>
    <p:extLst>
      <p:ext uri="{BB962C8B-B14F-4D97-AF65-F5344CB8AC3E}">
        <p14:creationId xmlns:p14="http://schemas.microsoft.com/office/powerpoint/2010/main" val="309587361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81</a:t>
            </a:fld>
            <a:endParaRPr lang="es-ES" dirty="0"/>
          </a:p>
        </p:txBody>
      </p:sp>
    </p:spTree>
    <p:extLst>
      <p:ext uri="{BB962C8B-B14F-4D97-AF65-F5344CB8AC3E}">
        <p14:creationId xmlns:p14="http://schemas.microsoft.com/office/powerpoint/2010/main" val="12239537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82</a:t>
            </a:fld>
            <a:endParaRPr lang="es-ES" dirty="0"/>
          </a:p>
        </p:txBody>
      </p:sp>
    </p:spTree>
    <p:extLst>
      <p:ext uri="{BB962C8B-B14F-4D97-AF65-F5344CB8AC3E}">
        <p14:creationId xmlns:p14="http://schemas.microsoft.com/office/powerpoint/2010/main" val="130653324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p:txBody>
      </p:sp>
      <p:sp>
        <p:nvSpPr>
          <p:cNvPr id="4" name="3 Marcador de número de diapositiva"/>
          <p:cNvSpPr>
            <a:spLocks noGrp="1"/>
          </p:cNvSpPr>
          <p:nvPr>
            <p:ph type="sldNum" sz="quarter" idx="10"/>
          </p:nvPr>
        </p:nvSpPr>
        <p:spPr/>
        <p:txBody>
          <a:bodyPr/>
          <a:lstStyle/>
          <a:p>
            <a:fld id="{CE26D2BB-6522-4FBC-96AE-038B2C49E1D6}" type="slidenum">
              <a:rPr lang="es-ES" smtClean="0"/>
              <a:t>83</a:t>
            </a:fld>
            <a:endParaRPr lang="es-ES" dirty="0"/>
          </a:p>
        </p:txBody>
      </p:sp>
    </p:spTree>
    <p:extLst>
      <p:ext uri="{BB962C8B-B14F-4D97-AF65-F5344CB8AC3E}">
        <p14:creationId xmlns:p14="http://schemas.microsoft.com/office/powerpoint/2010/main" val="267244856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84</a:t>
            </a:fld>
            <a:endParaRPr lang="es-ES" dirty="0"/>
          </a:p>
        </p:txBody>
      </p:sp>
    </p:spTree>
    <p:extLst>
      <p:ext uri="{BB962C8B-B14F-4D97-AF65-F5344CB8AC3E}">
        <p14:creationId xmlns:p14="http://schemas.microsoft.com/office/powerpoint/2010/main" val="275917663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Concepción..-Lampranthus</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85</a:t>
            </a:fld>
            <a:endParaRPr lang="es-ES" dirty="0"/>
          </a:p>
        </p:txBody>
      </p:sp>
    </p:spTree>
    <p:extLst>
      <p:ext uri="{BB962C8B-B14F-4D97-AF65-F5344CB8AC3E}">
        <p14:creationId xmlns:p14="http://schemas.microsoft.com/office/powerpoint/2010/main" val="98120769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86</a:t>
            </a:fld>
            <a:endParaRPr lang="es-ES" dirty="0"/>
          </a:p>
        </p:txBody>
      </p:sp>
    </p:spTree>
    <p:extLst>
      <p:ext uri="{BB962C8B-B14F-4D97-AF65-F5344CB8AC3E}">
        <p14:creationId xmlns:p14="http://schemas.microsoft.com/office/powerpoint/2010/main" val="3261768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87</a:t>
            </a:fld>
            <a:endParaRPr lang="es-ES" dirty="0"/>
          </a:p>
        </p:txBody>
      </p:sp>
    </p:spTree>
    <p:extLst>
      <p:ext uri="{BB962C8B-B14F-4D97-AF65-F5344CB8AC3E}">
        <p14:creationId xmlns:p14="http://schemas.microsoft.com/office/powerpoint/2010/main" val="52660333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88</a:t>
            </a:fld>
            <a:endParaRPr lang="es-ES" dirty="0"/>
          </a:p>
        </p:txBody>
      </p:sp>
    </p:spTree>
    <p:extLst>
      <p:ext uri="{BB962C8B-B14F-4D97-AF65-F5344CB8AC3E}">
        <p14:creationId xmlns:p14="http://schemas.microsoft.com/office/powerpoint/2010/main" val="282249520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89</a:t>
            </a:fld>
            <a:endParaRPr lang="es-ES" dirty="0"/>
          </a:p>
        </p:txBody>
      </p:sp>
    </p:spTree>
    <p:extLst>
      <p:ext uri="{BB962C8B-B14F-4D97-AF65-F5344CB8AC3E}">
        <p14:creationId xmlns:p14="http://schemas.microsoft.com/office/powerpoint/2010/main" val="190255924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90</a:t>
            </a:fld>
            <a:endParaRPr lang="es-ES" dirty="0"/>
          </a:p>
        </p:txBody>
      </p:sp>
    </p:spTree>
    <p:extLst>
      <p:ext uri="{BB962C8B-B14F-4D97-AF65-F5344CB8AC3E}">
        <p14:creationId xmlns:p14="http://schemas.microsoft.com/office/powerpoint/2010/main" val="388779535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Concepción.Zantedeschia y Polygola</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91</a:t>
            </a:fld>
            <a:endParaRPr lang="es-ES" dirty="0"/>
          </a:p>
        </p:txBody>
      </p:sp>
    </p:spTree>
    <p:extLst>
      <p:ext uri="{BB962C8B-B14F-4D97-AF65-F5344CB8AC3E}">
        <p14:creationId xmlns:p14="http://schemas.microsoft.com/office/powerpoint/2010/main" val="145654628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Concepción..-Macrozamia moorei</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92</a:t>
            </a:fld>
            <a:endParaRPr lang="es-ES" dirty="0"/>
          </a:p>
        </p:txBody>
      </p:sp>
    </p:spTree>
    <p:extLst>
      <p:ext uri="{BB962C8B-B14F-4D97-AF65-F5344CB8AC3E}">
        <p14:creationId xmlns:p14="http://schemas.microsoft.com/office/powerpoint/2010/main" val="328158768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93</a:t>
            </a:fld>
            <a:endParaRPr lang="es-ES" dirty="0"/>
          </a:p>
        </p:txBody>
      </p:sp>
    </p:spTree>
    <p:extLst>
      <p:ext uri="{BB962C8B-B14F-4D97-AF65-F5344CB8AC3E}">
        <p14:creationId xmlns:p14="http://schemas.microsoft.com/office/powerpoint/2010/main" val="302976849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Concepción.-Chamaedorea</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94</a:t>
            </a:fld>
            <a:endParaRPr lang="es-ES" dirty="0"/>
          </a:p>
        </p:txBody>
      </p:sp>
    </p:spTree>
    <p:extLst>
      <p:ext uri="{BB962C8B-B14F-4D97-AF65-F5344CB8AC3E}">
        <p14:creationId xmlns:p14="http://schemas.microsoft.com/office/powerpoint/2010/main" val="25532789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Concepción..-Eupatorium</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95</a:t>
            </a:fld>
            <a:endParaRPr lang="es-ES" dirty="0"/>
          </a:p>
        </p:txBody>
      </p:sp>
    </p:spTree>
    <p:extLst>
      <p:ext uri="{BB962C8B-B14F-4D97-AF65-F5344CB8AC3E}">
        <p14:creationId xmlns:p14="http://schemas.microsoft.com/office/powerpoint/2010/main" val="54495667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96</a:t>
            </a:fld>
            <a:endParaRPr lang="es-ES" dirty="0"/>
          </a:p>
        </p:txBody>
      </p:sp>
    </p:spTree>
    <p:extLst>
      <p:ext uri="{BB962C8B-B14F-4D97-AF65-F5344CB8AC3E}">
        <p14:creationId xmlns:p14="http://schemas.microsoft.com/office/powerpoint/2010/main" val="238978091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97</a:t>
            </a:fld>
            <a:endParaRPr lang="es-ES" dirty="0"/>
          </a:p>
        </p:txBody>
      </p:sp>
    </p:spTree>
    <p:extLst>
      <p:ext uri="{BB962C8B-B14F-4D97-AF65-F5344CB8AC3E}">
        <p14:creationId xmlns:p14="http://schemas.microsoft.com/office/powerpoint/2010/main" val="248444468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98</a:t>
            </a:fld>
            <a:endParaRPr lang="es-ES" dirty="0"/>
          </a:p>
        </p:txBody>
      </p:sp>
    </p:spTree>
    <p:extLst>
      <p:ext uri="{BB962C8B-B14F-4D97-AF65-F5344CB8AC3E}">
        <p14:creationId xmlns:p14="http://schemas.microsoft.com/office/powerpoint/2010/main" val="358607197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99</a:t>
            </a:fld>
            <a:endParaRPr lang="es-ES" dirty="0"/>
          </a:p>
        </p:txBody>
      </p:sp>
    </p:spTree>
    <p:extLst>
      <p:ext uri="{BB962C8B-B14F-4D97-AF65-F5344CB8AC3E}">
        <p14:creationId xmlns:p14="http://schemas.microsoft.com/office/powerpoint/2010/main" val="265062058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100</a:t>
            </a:fld>
            <a:endParaRPr lang="es-ES" dirty="0"/>
          </a:p>
        </p:txBody>
      </p:sp>
    </p:spTree>
    <p:extLst>
      <p:ext uri="{BB962C8B-B14F-4D97-AF65-F5344CB8AC3E}">
        <p14:creationId xmlns:p14="http://schemas.microsoft.com/office/powerpoint/2010/main" val="429386975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101</a:t>
            </a:fld>
            <a:endParaRPr lang="es-ES" dirty="0"/>
          </a:p>
        </p:txBody>
      </p:sp>
    </p:spTree>
    <p:extLst>
      <p:ext uri="{BB962C8B-B14F-4D97-AF65-F5344CB8AC3E}">
        <p14:creationId xmlns:p14="http://schemas.microsoft.com/office/powerpoint/2010/main" val="219731622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102</a:t>
            </a:fld>
            <a:endParaRPr lang="es-ES" dirty="0"/>
          </a:p>
        </p:txBody>
      </p:sp>
    </p:spTree>
    <p:extLst>
      <p:ext uri="{BB962C8B-B14F-4D97-AF65-F5344CB8AC3E}">
        <p14:creationId xmlns:p14="http://schemas.microsoft.com/office/powerpoint/2010/main" val="147243057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103</a:t>
            </a:fld>
            <a:endParaRPr lang="es-ES" dirty="0"/>
          </a:p>
        </p:txBody>
      </p:sp>
    </p:spTree>
    <p:extLst>
      <p:ext uri="{BB962C8B-B14F-4D97-AF65-F5344CB8AC3E}">
        <p14:creationId xmlns:p14="http://schemas.microsoft.com/office/powerpoint/2010/main" val="263309782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104</a:t>
            </a:fld>
            <a:endParaRPr lang="es-ES" dirty="0"/>
          </a:p>
        </p:txBody>
      </p:sp>
    </p:spTree>
    <p:extLst>
      <p:ext uri="{BB962C8B-B14F-4D97-AF65-F5344CB8AC3E}">
        <p14:creationId xmlns:p14="http://schemas.microsoft.com/office/powerpoint/2010/main" val="187422462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105</a:t>
            </a:fld>
            <a:endParaRPr lang="es-ES" dirty="0"/>
          </a:p>
        </p:txBody>
      </p:sp>
    </p:spTree>
    <p:extLst>
      <p:ext uri="{BB962C8B-B14F-4D97-AF65-F5344CB8AC3E}">
        <p14:creationId xmlns:p14="http://schemas.microsoft.com/office/powerpoint/2010/main" val="34497143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106</a:t>
            </a:fld>
            <a:endParaRPr lang="es-ES" dirty="0"/>
          </a:p>
        </p:txBody>
      </p:sp>
    </p:spTree>
    <p:extLst>
      <p:ext uri="{BB962C8B-B14F-4D97-AF65-F5344CB8AC3E}">
        <p14:creationId xmlns:p14="http://schemas.microsoft.com/office/powerpoint/2010/main" val="96568629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107</a:t>
            </a:fld>
            <a:endParaRPr lang="es-ES" dirty="0"/>
          </a:p>
        </p:txBody>
      </p:sp>
    </p:spTree>
    <p:extLst>
      <p:ext uri="{BB962C8B-B14F-4D97-AF65-F5344CB8AC3E}">
        <p14:creationId xmlns:p14="http://schemas.microsoft.com/office/powerpoint/2010/main" val="216185605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108</a:t>
            </a:fld>
            <a:endParaRPr lang="es-ES" dirty="0"/>
          </a:p>
        </p:txBody>
      </p:sp>
    </p:spTree>
    <p:extLst>
      <p:ext uri="{BB962C8B-B14F-4D97-AF65-F5344CB8AC3E}">
        <p14:creationId xmlns:p14="http://schemas.microsoft.com/office/powerpoint/2010/main" val="370522202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p:txBody>
      </p:sp>
      <p:sp>
        <p:nvSpPr>
          <p:cNvPr id="4" name="3 Marcador de número de diapositiva"/>
          <p:cNvSpPr>
            <a:spLocks noGrp="1"/>
          </p:cNvSpPr>
          <p:nvPr>
            <p:ph type="sldNum" sz="quarter" idx="10"/>
          </p:nvPr>
        </p:nvSpPr>
        <p:spPr/>
        <p:txBody>
          <a:bodyPr/>
          <a:lstStyle/>
          <a:p>
            <a:fld id="{CE26D2BB-6522-4FBC-96AE-038B2C49E1D6}" type="slidenum">
              <a:rPr lang="es-ES" smtClean="0"/>
              <a:t>109</a:t>
            </a:fld>
            <a:endParaRPr lang="es-ES" dirty="0"/>
          </a:p>
        </p:txBody>
      </p:sp>
    </p:spTree>
    <p:extLst>
      <p:ext uri="{BB962C8B-B14F-4D97-AF65-F5344CB8AC3E}">
        <p14:creationId xmlns:p14="http://schemas.microsoft.com/office/powerpoint/2010/main" val="65287802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a:p>
            <a:endParaRPr lang="es-ES" dirty="0"/>
          </a:p>
        </p:txBody>
      </p:sp>
      <p:sp>
        <p:nvSpPr>
          <p:cNvPr id="4" name="3 Marcador de número de diapositiva"/>
          <p:cNvSpPr>
            <a:spLocks noGrp="1"/>
          </p:cNvSpPr>
          <p:nvPr>
            <p:ph type="sldNum" sz="quarter" idx="10"/>
          </p:nvPr>
        </p:nvSpPr>
        <p:spPr/>
        <p:txBody>
          <a:bodyPr/>
          <a:lstStyle/>
          <a:p>
            <a:fld id="{CE26D2BB-6522-4FBC-96AE-038B2C49E1D6}" type="slidenum">
              <a:rPr lang="es-ES" smtClean="0"/>
              <a:t>110</a:t>
            </a:fld>
            <a:endParaRPr lang="es-ES" dirty="0"/>
          </a:p>
        </p:txBody>
      </p:sp>
    </p:spTree>
    <p:extLst>
      <p:ext uri="{BB962C8B-B14F-4D97-AF65-F5344CB8AC3E}">
        <p14:creationId xmlns:p14="http://schemas.microsoft.com/office/powerpoint/2010/main" val="102220815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Málaga.-Jardin Botánico de La Concepción.</a:t>
            </a:r>
          </a:p>
        </p:txBody>
      </p:sp>
      <p:sp>
        <p:nvSpPr>
          <p:cNvPr id="4" name="3 Marcador de número de diapositiva"/>
          <p:cNvSpPr>
            <a:spLocks noGrp="1"/>
          </p:cNvSpPr>
          <p:nvPr>
            <p:ph type="sldNum" sz="quarter" idx="10"/>
          </p:nvPr>
        </p:nvSpPr>
        <p:spPr/>
        <p:txBody>
          <a:bodyPr/>
          <a:lstStyle/>
          <a:p>
            <a:fld id="{CE26D2BB-6522-4FBC-96AE-038B2C49E1D6}" type="slidenum">
              <a:rPr lang="es-ES" smtClean="0"/>
              <a:t>111</a:t>
            </a:fld>
            <a:endParaRPr lang="es-ES" dirty="0"/>
          </a:p>
        </p:txBody>
      </p:sp>
    </p:spTree>
    <p:extLst>
      <p:ext uri="{BB962C8B-B14F-4D97-AF65-F5344CB8AC3E}">
        <p14:creationId xmlns:p14="http://schemas.microsoft.com/office/powerpoint/2010/main" val="13143718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3/13/2018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4508970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3/13/2018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7693395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3/13/2018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9376084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3/13/2018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13622231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3/13/2018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308942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3/13/2018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8430893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3/13/2018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5302187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3/13/2018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3791168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3/13/2018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885129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3/13/2018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2007703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3/13/2018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134692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3/13/2018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252540303"/>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3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53.JPG"/></Relationships>
</file>

<file path=ppt/slides/_rels/slide68.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1.xml"/><Relationship Id="rId1" Type="http://schemas.openxmlformats.org/officeDocument/2006/relationships/slideLayout" Target="../slideLayouts/slideLayout7.xml"/><Relationship Id="rId4" Type="http://schemas.openxmlformats.org/officeDocument/2006/relationships/image" Target="../media/image57.JPG"/></Relationships>
</file>

<file path=ppt/slides/_rels/slide71.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8.xml"/><Relationship Id="rId1" Type="http://schemas.openxmlformats.org/officeDocument/2006/relationships/slideLayout" Target="../slideLayouts/slideLayout7.xml"/><Relationship Id="rId4" Type="http://schemas.openxmlformats.org/officeDocument/2006/relationships/image" Target="../media/image65.JPG"/></Relationships>
</file>

<file path=ppt/slides/_rels/slide78.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6.xml"/><Relationship Id="rId1" Type="http://schemas.openxmlformats.org/officeDocument/2006/relationships/slideLayout" Target="../slideLayouts/slideLayout7.xml"/><Relationship Id="rId4" Type="http://schemas.openxmlformats.org/officeDocument/2006/relationships/image" Target="../media/image52.JPG"/></Relationships>
</file>

<file path=ppt/slides/_rels/slide106.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332656"/>
            <a:ext cx="6246440" cy="4104456"/>
          </a:xfrm>
        </p:spPr>
        <p:txBody>
          <a:bodyPr>
            <a:normAutofit/>
          </a:bodyPr>
          <a:lstStyle/>
          <a:p>
            <a:r>
              <a:rPr lang="pt-BR" sz="3200" dirty="0"/>
              <a:t>EUROPA.-LA VUELTA AL MUNDO EN 885 JARDINES. MALAGA.-Jardin Botânico de la Concepción</a:t>
            </a:r>
            <a:br>
              <a:rPr lang="pt-BR" sz="3600" dirty="0"/>
            </a:br>
            <a:endParaRPr lang="es-ES" sz="3600" dirty="0"/>
          </a:p>
        </p:txBody>
      </p:sp>
      <p:sp>
        <p:nvSpPr>
          <p:cNvPr id="3" name="2 Subtítulo"/>
          <p:cNvSpPr>
            <a:spLocks noGrp="1"/>
          </p:cNvSpPr>
          <p:nvPr>
            <p:ph type="subTitle" idx="1"/>
          </p:nvPr>
        </p:nvSpPr>
        <p:spPr>
          <a:xfrm>
            <a:off x="2483768" y="5003322"/>
            <a:ext cx="5974432" cy="1371600"/>
          </a:xfrm>
        </p:spPr>
        <p:txBody>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3736839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Málaga.-Jardin Botánico Histórico La Concepción.-</a:t>
            </a:r>
            <a:br>
              <a:rPr lang="es-ES" dirty="0"/>
            </a:br>
            <a:endParaRPr lang="es-ES" dirty="0"/>
          </a:p>
        </p:txBody>
      </p:sp>
      <p:sp>
        <p:nvSpPr>
          <p:cNvPr id="3" name="2 Marcador de contenido"/>
          <p:cNvSpPr>
            <a:spLocks noGrp="1"/>
          </p:cNvSpPr>
          <p:nvPr>
            <p:ph sz="quarter" idx="1"/>
          </p:nvPr>
        </p:nvSpPr>
        <p:spPr/>
        <p:txBody>
          <a:bodyPr/>
          <a:lstStyle/>
          <a:p>
            <a:r>
              <a:rPr lang="es-ES" dirty="0"/>
              <a:t>El Jardín Botánico Histórico La Concepción es un jardín de estilo paisajista inglés con más de ciento cincuenta años de historia. Situado en la entrada norte de la ciudad española de Málaga, se trata de uno de los escasos jardines con plantas de clima subtropical que existen en Europa.</a:t>
            </a:r>
          </a:p>
          <a:p>
            <a:r>
              <a:rPr lang="es-ES" dirty="0"/>
              <a:t> Cuenta con más de cincuenta mil plantas, de dos mil especies tropicales, subtropicales y autóctonas, destacando la colección con más de cien especies diferentes de palmeras, bambúes, plantas acuáticas y su jardín histórico.</a:t>
            </a:r>
          </a:p>
        </p:txBody>
      </p:sp>
    </p:spTree>
    <p:extLst>
      <p:ext uri="{BB962C8B-B14F-4D97-AF65-F5344CB8AC3E}">
        <p14:creationId xmlns:p14="http://schemas.microsoft.com/office/powerpoint/2010/main" val="37232804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fontScale="92500"/>
          </a:bodyPr>
          <a:lstStyle/>
          <a:p>
            <a:r>
              <a:rPr lang="es-ES" dirty="0"/>
              <a:t>En origen fue finca de recreo de una familia de la alta burguesía de la ciudad desde la mitad del siglo XIX, hasta que en el año 1990 pasó a titularidad pública, siendo el Ayuntamiento de Málaga quien fundó para su gestión el Patronato Botánico Municipal.</a:t>
            </a:r>
          </a:p>
          <a:p>
            <a:r>
              <a:rPr lang="es-ES" dirty="0"/>
              <a:t>La Concepción se erigió alrededor de 1855 gracias a la labor del matrimonio formado por Jorge Loring y Oyarzábal y Amalia Heredia Livermore, marqueses de la Casa Loring. Jorge Loring, uno de los personajes más influyentes de la Málaga del siglo XIX y amigo personal de Cánovas del Castillo o de Francisco Silvela, fue un exitoso empresario, además de diputado a Cortes. Su esposa Amalia Heredia, hija del industrial Manuel Agustín Heredia, fue una mujer culta, interesada por las plantas, los libros y la arqueología</a:t>
            </a:r>
          </a:p>
        </p:txBody>
      </p:sp>
    </p:spTree>
    <p:extLst>
      <p:ext uri="{BB962C8B-B14F-4D97-AF65-F5344CB8AC3E}">
        <p14:creationId xmlns:p14="http://schemas.microsoft.com/office/powerpoint/2010/main" val="41921180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395536" y="332656"/>
            <a:ext cx="7467600" cy="5904656"/>
          </a:xfrm>
        </p:spPr>
        <p:txBody>
          <a:bodyPr>
            <a:normAutofit lnSpcReduction="10000"/>
          </a:bodyPr>
          <a:lstStyle/>
          <a:p>
            <a:r>
              <a:rPr lang="es-ES" dirty="0"/>
              <a:t>Así, en La Concepción atesoraron un sustancial patrimonio arqueológico, del que aún quedan algunos restos en forma de esculturas y mosaicos romanos; y un rico patrimonio botánico, gracias, entre otros, a la destreza de un jardinero francés llamado Chamoussant.</a:t>
            </a:r>
          </a:p>
          <a:p>
            <a:r>
              <a:rPr lang="es-ES" dirty="0"/>
              <a:t>Tras la quiebra económica de la familia Loring-Heredia, la hacienda es comprada por la familia Echevarria Azcarate (del matrimonio de Rafael Echevarria Azcarate con Amalia Echevarrieta resultaría la atribución a la famila de esta última La Concepción a la muerte de Rafael Echevarria), realizando importantes mejoras y ampliando la colección de árboles y palmeras. En 1943 el jardín es declarado jardín histórico-artístico, hoy Bien de Interés Cultural.</a:t>
            </a:r>
          </a:p>
          <a:p>
            <a:endParaRPr lang="es-ES" dirty="0"/>
          </a:p>
        </p:txBody>
      </p:sp>
    </p:spTree>
    <p:extLst>
      <p:ext uri="{BB962C8B-B14F-4D97-AF65-F5344CB8AC3E}">
        <p14:creationId xmlns:p14="http://schemas.microsoft.com/office/powerpoint/2010/main" val="27965976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En 1990 el jardín es adquirido por el Ayuntamiento de Málaga, que tras cuatro años de reformas y adaptación, lo abre al público. Desde entonces se han incorporado nuevos espacios y jardines en torno al Jardín Histórico, en forma de jardines temáticos, destacando los dedicados a palmeras, a plantas carnívoras y orquídeas, otros a cactus y suculentas o el de la vuelta al mundo en ochenta árboles.</a:t>
            </a:r>
          </a:p>
          <a:p>
            <a:r>
              <a:rPr lang="es-ES" dirty="0"/>
              <a:t>La Concepción ocupa una superficie de cincuenta y cinco hectáreas, de las cuales cinco pertenecen al jardín histórico. Junto a éste, están los jardines temáticos y una gran zona de bosque mediterráneo autóctono sin trasformar que puede ser visitada; son las denominadas "ruta forestal" y la "ruta de los miradores" en la zona alta del jardín.</a:t>
            </a:r>
          </a:p>
        </p:txBody>
      </p:sp>
    </p:spTree>
    <p:extLst>
      <p:ext uri="{BB962C8B-B14F-4D97-AF65-F5344CB8AC3E}">
        <p14:creationId xmlns:p14="http://schemas.microsoft.com/office/powerpoint/2010/main" val="30383293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r>
              <a:rPr lang="es-ES" dirty="0"/>
              <a:t>El jardín histórico</a:t>
            </a:r>
          </a:p>
          <a:p>
            <a:r>
              <a:rPr lang="es-ES" dirty="0"/>
              <a:t>Se le llama así a la zona de jardín que fue declarado Bien de Interés Cultural en 1943, y que comprende el espacio creado por la familia Loring-Heredia y completado posteriormente por la familia Echevarría Azcarate.</a:t>
            </a:r>
          </a:p>
          <a:p>
            <a:r>
              <a:rPr lang="es-ES" dirty="0"/>
              <a:t> El jardín histórico es donde se encuentran los ejemplares más monumentales e importantes del jardín, como enormes ficus, centenarias palmeras, cedros, cycas, etc. algunos de los cuales son únicos en España y en Europa, en un entorno configurado con numerosos estanques, puentecitos, cascadas, pequeños lagos, pérgolas, invernaderos, miradores y el denominado Museo Loringiano.</a:t>
            </a:r>
          </a:p>
        </p:txBody>
      </p:sp>
    </p:spTree>
    <p:extLst>
      <p:ext uri="{BB962C8B-B14F-4D97-AF65-F5344CB8AC3E}">
        <p14:creationId xmlns:p14="http://schemas.microsoft.com/office/powerpoint/2010/main" val="21356146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a:bodyPr>
          <a:lstStyle/>
          <a:p>
            <a:r>
              <a:rPr lang="es-ES" dirty="0"/>
              <a:t>El Cenador de Glicinia</a:t>
            </a:r>
          </a:p>
          <a:p>
            <a:r>
              <a:rPr lang="es-ES" dirty="0"/>
              <a:t>La glicinia, una de las plantas más bellas y emblemáticas, florece mostrándonos todo su esplendor anunciando el comienzo de la primavera. Se trata de una especie trepadora de la familia de las fabáceas originaria de China. Los doce pies sembrados por la familia Loring-Heredia allá por 1857 envuelven el cenador de hierro e incluso trepan por los ficus y palmeras que alcanzan hasta los veinte metros de altura.</a:t>
            </a:r>
          </a:p>
          <a:p>
            <a:r>
              <a:rPr lang="es-ES" dirty="0"/>
              <a:t>Sus racimos de flores color lila y su suave aroma crean una atmósfera sublime. Es un espectáculo único que dura aproximadamente 15 días al año, desde finales de marzo o principios de abril.</a:t>
            </a:r>
          </a:p>
          <a:p>
            <a:endParaRPr lang="es-ES" dirty="0"/>
          </a:p>
        </p:txBody>
      </p:sp>
    </p:spTree>
    <p:extLst>
      <p:ext uri="{BB962C8B-B14F-4D97-AF65-F5344CB8AC3E}">
        <p14:creationId xmlns:p14="http://schemas.microsoft.com/office/powerpoint/2010/main" val="23746593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Las glicinias aparecen en uno de los lugares más bellos del Jardín de la Concepción, el cenador de hierro, lugar donde se celebran eventos, sobre todo en la época del año cuando se produce la floración.</a:t>
            </a:r>
          </a:p>
          <a:p>
            <a:r>
              <a:rPr lang="es-ES" dirty="0"/>
              <a:t>La Ninfa</a:t>
            </a:r>
          </a:p>
          <a:p>
            <a:r>
              <a:rPr lang="es-ES" dirty="0"/>
              <a:t>En la zona del jardín histórico creado por la familia Echevarria Azcarate destaca una ninfa de piedra realizada por Paco Durrio. Este artista encuadrado en el modernismo estuvo muy vinculado a la familia Echevarria-Echevarrieta, realizando su mausoleo funerario en Bilbao. La estatua es una mujer desnuda, sentada con un cántaro que hace de fuente y el pelo recogido al estilo grecorromano en actitud pensativa.</a:t>
            </a:r>
          </a:p>
        </p:txBody>
      </p:sp>
    </p:spTree>
    <p:extLst>
      <p:ext uri="{BB962C8B-B14F-4D97-AF65-F5344CB8AC3E}">
        <p14:creationId xmlns:p14="http://schemas.microsoft.com/office/powerpoint/2010/main" val="8392010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La ninfa nos introduce en una zona plantada al estilo francés, con setos cuidados y plantas centradas dentro de los setos. Aunque la tipología general del jardín histórico es a la inglesa, esta zona fue creada con el fin de poder disfrutar de ambos modelos de ajardinamiento dentro de La Concepción. A la espalda de la ninfa se puede apreciar una palmera Azul mexicana centenaria, uno de los ejemplares con mayor valor botánico, cuyas hojas parecen azules con determinados tipos de luz.</a:t>
            </a:r>
          </a:p>
        </p:txBody>
      </p:sp>
    </p:spTree>
    <p:extLst>
      <p:ext uri="{BB962C8B-B14F-4D97-AF65-F5344CB8AC3E}">
        <p14:creationId xmlns:p14="http://schemas.microsoft.com/office/powerpoint/2010/main" val="21381541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Museo Loringiano</a:t>
            </a:r>
          </a:p>
          <a:p>
            <a:r>
              <a:rPr lang="es-ES" dirty="0"/>
              <a:t>El Museo Loringiano es el nombre con el que arqueólogo Manuel Rodríguez de Berlanga denominó al lugar, dentro de la finca de La Concepción, que albergaba la colección de piezas arqueológicas reunida, durante la segunda mitad del s. XIX, por los marqueses de Casa-Loring.</a:t>
            </a:r>
          </a:p>
          <a:p>
            <a:r>
              <a:rPr lang="es-ES" dirty="0"/>
              <a:t> Esta Colección Loringiana acabó siendo el germen del Museo Arqueológico Provincial de Málaga. Parte de los fondos de dicha colección se encuentran en la Concepción.</a:t>
            </a:r>
          </a:p>
        </p:txBody>
      </p:sp>
    </p:spTree>
    <p:extLst>
      <p:ext uri="{BB962C8B-B14F-4D97-AF65-F5344CB8AC3E}">
        <p14:creationId xmlns:p14="http://schemas.microsoft.com/office/powerpoint/2010/main" val="33562694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Jardines Modernos</a:t>
            </a:r>
          </a:p>
          <a:p>
            <a:r>
              <a:rPr lang="es-ES" dirty="0"/>
              <a:t>A partir de la adquisición de la finca por el Ayuntamiento de Málaga, se crearon diferentes jardines con las características modernas de un jardín botánico. Se trataba de jardines con colecciones ordenadas de forma que posibilitasen un estudio más sistemático y académico de lo que permitía el jardín histórico, ideado en su origen como un jardín de paseo. Entre las rutas y colecciones de mayor tamaño cabría destacar las áreas denominadas: "La vuelta al mundo en ochenta árboles", "El mapamundi de palmeras", "El jardín de cactus", “El jardín de plantas Primitivas”, “La Rocalla de la Biodiversidad” y “La estufa caliente”, así como algunas colecciones menores de bambús, plantas acuáticas o vides.</a:t>
            </a:r>
          </a:p>
        </p:txBody>
      </p:sp>
    </p:spTree>
    <p:extLst>
      <p:ext uri="{BB962C8B-B14F-4D97-AF65-F5344CB8AC3E}">
        <p14:creationId xmlns:p14="http://schemas.microsoft.com/office/powerpoint/2010/main" val="17568201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lnSpcReduction="10000"/>
          </a:bodyPr>
          <a:lstStyle/>
          <a:p>
            <a:r>
              <a:rPr lang="es-ES" dirty="0"/>
              <a:t>La vuelta al mundo en ochenta árboles</a:t>
            </a:r>
          </a:p>
          <a:p>
            <a:r>
              <a:rPr lang="es-ES" dirty="0"/>
              <a:t>En 1997 se crea el primero de los jardines botánicos modernos en la Concepción, centrado en presentar las especies más frecuentes de los cinco continentes. Este jardín está organizado como un camino con árboles a derecha e izquierda, ordenados según el continente de origen, sumando en total ochenta ejemplares. Entre los árboles se han plantado arbustos y trepadoras, también separados por su hábitat geográfico habitual sumando cien ejemplares de todas las partes del planeta. Se pueden contemplar árboles tan representativos como los tilos, ficus, olivos, madroños, magnolio, tuliperos, grevilleas etc. El objetivo formal de esta colección es el estudio de especies con valor para el humano, ya sea por sus frutos, su madera o como aprovechamiento medicinal.</a:t>
            </a:r>
          </a:p>
        </p:txBody>
      </p:sp>
    </p:spTree>
    <p:extLst>
      <p:ext uri="{BB962C8B-B14F-4D97-AF65-F5344CB8AC3E}">
        <p14:creationId xmlns:p14="http://schemas.microsoft.com/office/powerpoint/2010/main" val="36458697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fontScale="92500"/>
          </a:bodyPr>
          <a:lstStyle/>
          <a:p>
            <a:r>
              <a:rPr lang="es-ES" dirty="0"/>
              <a:t>Mapamundi de palmeras</a:t>
            </a:r>
          </a:p>
          <a:p>
            <a:r>
              <a:rPr lang="es-ES" dirty="0"/>
              <a:t>El jardín, concebido en 1997 y cuyo trazado recuerda a un mapamundi, contiene setenta y cinco especies de palmeras de todos los continentes2 y completa la colección de palmeras del jardín histórico que cuenta veintitrés especies diferentes, configurando una de las colecciones botánicas más destacadas de la Concepción, pues el origen tropical de las palmeras plantea grandes dificultades de crecimiento al aire libre en Europa.</a:t>
            </a:r>
          </a:p>
          <a:p>
            <a:r>
              <a:rPr lang="es-ES" dirty="0"/>
              <a:t>Consta de un paseo central lineal, simulando el ecuador del planeta con parterres construidos como si fueran un planisferio del mundo gigante a cada lado de dicho paseo. Cada especie de palmera está plantada en la zona del mapa de donde es su procedencia, permitiendo un estudio ordenado de este grupo vegetal. </a:t>
            </a:r>
          </a:p>
        </p:txBody>
      </p:sp>
    </p:spTree>
    <p:extLst>
      <p:ext uri="{BB962C8B-B14F-4D97-AF65-F5344CB8AC3E}">
        <p14:creationId xmlns:p14="http://schemas.microsoft.com/office/powerpoint/2010/main" val="11373959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fontScale="92500"/>
          </a:bodyPr>
          <a:lstStyle/>
          <a:p>
            <a:r>
              <a:rPr lang="es-ES" dirty="0"/>
              <a:t>Destacan por su valor botánico los ejemplares de palmeras Bismarck, Caranday, Azul de México, Dypsis, Caryotas, Sabal y Livistonas. En la zona central hay una palmera datilera con siete brazos, de gran valor ornamental, que fue donada en 2001.</a:t>
            </a:r>
          </a:p>
          <a:p>
            <a:r>
              <a:rPr lang="es-ES" dirty="0"/>
              <a:t>Jardín de Suculentas</a:t>
            </a:r>
          </a:p>
          <a:p>
            <a:r>
              <a:rPr lang="es-ES" dirty="0"/>
              <a:t>Inaugurado en 2009, esta zona presenta familias botánicas de plantas suculentas, que son aquellas que acumulan agua en sus raíces, su tronco o sus hojas. Este jardín se encuentra tras el mirador de la ciudad y fue impulsado por la donación en 2004 de la colección privada del Sr. Nikolaus Kornelly.</a:t>
            </a:r>
          </a:p>
          <a:p>
            <a:r>
              <a:rPr lang="es-ES" dirty="0"/>
              <a:t>Los cactus (Cactaceae)son la familia botánica más representativo de este grupo vegetal estando representados en este jardín en la zona central y en la zona más al oeste. </a:t>
            </a:r>
          </a:p>
        </p:txBody>
      </p:sp>
    </p:spTree>
    <p:extLst>
      <p:ext uri="{BB962C8B-B14F-4D97-AF65-F5344CB8AC3E}">
        <p14:creationId xmlns:p14="http://schemas.microsoft.com/office/powerpoint/2010/main" val="11161318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Destacan una selección de Mamillarias plantadas en 2012, así como de una de Ferocactus y otra de Echinocactus.</a:t>
            </a:r>
          </a:p>
          <a:p>
            <a:r>
              <a:rPr lang="es-ES" dirty="0"/>
              <a:t>Se presentan también para su estudio una zona de Aloes (incluido el Aloe ferox), una de Agaves (incluido ejemplares de Agave victoriae-reginae), un espacio dedicado a las Opuntias y una colección de Yucas. En la zona más al este se pueden apreciar una selección de las Euphorbias consideradas suculentas, ya que no todas las plantas de esta familia lo son. Intercaladas entre las suculentas se han plantado para su comparación didáctica especies consideradas en otro tiempo de este grupo y hoy separadas del mismo, como los pachypodium o las nolinas.</a:t>
            </a:r>
          </a:p>
          <a:p>
            <a:endParaRPr lang="es-ES" dirty="0"/>
          </a:p>
          <a:p>
            <a:endParaRPr lang="es-ES" dirty="0"/>
          </a:p>
        </p:txBody>
      </p:sp>
    </p:spTree>
    <p:extLst>
      <p:ext uri="{BB962C8B-B14F-4D97-AF65-F5344CB8AC3E}">
        <p14:creationId xmlns:p14="http://schemas.microsoft.com/office/powerpoint/2010/main" val="7973406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Rocalla de la biodiversidad</a:t>
            </a:r>
          </a:p>
          <a:p>
            <a:r>
              <a:rPr lang="es-ES" dirty="0"/>
              <a:t>En este jardín, creado en 2012, se encuentra la flora característica del clima mediterráneo. El espacio está organizado como pequeñas terrazas con las distintas zonas del mundo donde se da el clima mediterráneo, presente en lugares tan distantes como Australia, Chile o California. </a:t>
            </a:r>
          </a:p>
          <a:p>
            <a:r>
              <a:rPr lang="es-ES" dirty="0"/>
              <a:t>Es una colección de plantas arbustivas y rastreras en su mayoría. El Proyecto Fénix de recuperación de plantas autóctonas en peligro de extinción se ubica en este lugar,3 destacando el desarrollo de especies como la "Erica andevalensis", planta originaria de las minas de Riotinto, que necesita unas condiciones de cultivo con suelos muy ácidos difíciles de reproducir.</a:t>
            </a:r>
          </a:p>
        </p:txBody>
      </p:sp>
    </p:spTree>
    <p:extLst>
      <p:ext uri="{BB962C8B-B14F-4D97-AF65-F5344CB8AC3E}">
        <p14:creationId xmlns:p14="http://schemas.microsoft.com/office/powerpoint/2010/main" val="28747195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539552" y="260648"/>
            <a:ext cx="7323584" cy="5832648"/>
          </a:xfrm>
        </p:spPr>
        <p:txBody>
          <a:bodyPr>
            <a:normAutofit fontScale="92500" lnSpcReduction="10000"/>
          </a:bodyPr>
          <a:lstStyle/>
          <a:p>
            <a:r>
              <a:rPr lang="es-ES" dirty="0"/>
              <a:t>Estufa caliente</a:t>
            </a:r>
          </a:p>
          <a:p>
            <a:r>
              <a:rPr lang="es-ES" dirty="0"/>
              <a:t>El invernadero, que reproduce las condiciones ambientales de los bosques tropicales, se halla en la entrada del jardín. Mantiene en su interior una temperatura constante entre 20-28 °C y una humedad del 70-80%, condiciones adecuadas para el estudio de las plantas epifitas, capaces de captar la humedad del ambiente. Son epifitas la mayor parte de las bromelias y las orquídeas así como algunas plantas carnívoras. La colección de la estufa caliente comprende ciento setenta y cinco especies diferentes.</a:t>
            </a:r>
          </a:p>
          <a:p>
            <a:r>
              <a:rPr lang="es-ES" dirty="0"/>
              <a:t>Entre las bromelias se pueden ver varias especies de Tillandsia como T. harrisii y T. usneoides. De las orquídeas presentes destacan la orquídea vanda y la vainilla planifolia, y en la colección de plantas carnívoras se pueden estudiar las cinco adaptaciones vegetales para esta forma de nutrición.</a:t>
            </a:r>
          </a:p>
        </p:txBody>
      </p:sp>
    </p:spTree>
    <p:extLst>
      <p:ext uri="{BB962C8B-B14F-4D97-AF65-F5344CB8AC3E}">
        <p14:creationId xmlns:p14="http://schemas.microsoft.com/office/powerpoint/2010/main" val="25788433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Patrimonio histórico</a:t>
            </a:r>
          </a:p>
          <a:p>
            <a:r>
              <a:rPr lang="es-ES" dirty="0"/>
              <a:t>Durante el siglo XIX La Concepción fue un lugar de encuentro para ilustres personajes de la época, políticos, artistas, aristócratas y la noble burguesía malagueña frecuentaban estos jardines. Se construyeron numerosos edificios nobles: la magnífica Casa-Palacio, la casita de los cipreses, la casa del administrador, la casita del jardinero y la escuelita; dos invernaderos en hierro; un gran cenador; fuentes, escalinatas, un bello mirador, en el cual muchas personas iban a pedir la mano, y el Museo Loringiano, que albergaba los hallazgos arqueológicos encontrados en las excavaciones financiadas por la primera familia propietaria de la finca, los Marqueses de la Casa Loring, como la Lex Flavia Malacitana, actualmente en el Museo Arqueológico Nacional.</a:t>
            </a:r>
          </a:p>
        </p:txBody>
      </p:sp>
    </p:spTree>
    <p:extLst>
      <p:ext uri="{BB962C8B-B14F-4D97-AF65-F5344CB8AC3E}">
        <p14:creationId xmlns:p14="http://schemas.microsoft.com/office/powerpoint/2010/main" val="4134780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814907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935212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999688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71437"/>
            <a:ext cx="9036496" cy="6857999"/>
          </a:xfrm>
          <a:prstGeom prst="rect">
            <a:avLst/>
          </a:prstGeom>
        </p:spPr>
      </p:pic>
    </p:spTree>
    <p:extLst>
      <p:ext uri="{BB962C8B-B14F-4D97-AF65-F5344CB8AC3E}">
        <p14:creationId xmlns:p14="http://schemas.microsoft.com/office/powerpoint/2010/main" val="38387261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567617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532618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957392"/>
          </a:xfrm>
          <a:prstGeom prst="rect">
            <a:avLst/>
          </a:prstGeom>
        </p:spPr>
      </p:pic>
    </p:spTree>
    <p:extLst>
      <p:ext uri="{BB962C8B-B14F-4D97-AF65-F5344CB8AC3E}">
        <p14:creationId xmlns:p14="http://schemas.microsoft.com/office/powerpoint/2010/main" val="2957621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39979461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213027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971017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5954181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42503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361040" cy="7029400"/>
          </a:xfrm>
          <a:prstGeom prst="rect">
            <a:avLst/>
          </a:prstGeom>
        </p:spPr>
      </p:pic>
    </p:spTree>
    <p:extLst>
      <p:ext uri="{BB962C8B-B14F-4D97-AF65-F5344CB8AC3E}">
        <p14:creationId xmlns:p14="http://schemas.microsoft.com/office/powerpoint/2010/main" val="16023844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812" y="-99392"/>
            <a:ext cx="9120188" cy="7056784"/>
          </a:xfrm>
          <a:prstGeom prst="rect">
            <a:avLst/>
          </a:prstGeom>
        </p:spPr>
      </p:pic>
    </p:spTree>
    <p:extLst>
      <p:ext uri="{BB962C8B-B14F-4D97-AF65-F5344CB8AC3E}">
        <p14:creationId xmlns:p14="http://schemas.microsoft.com/office/powerpoint/2010/main" val="21075029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572000" cy="3429000"/>
          </a:xfrm>
          <a:prstGeom prst="rect">
            <a:avLst/>
          </a:prstGeom>
        </p:spPr>
      </p:pic>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428999"/>
            <a:ext cx="4572000" cy="3429001"/>
          </a:xfrm>
          <a:prstGeom prst="rect">
            <a:avLst/>
          </a:prstGeom>
        </p:spPr>
      </p:pic>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r="50000"/>
          <a:stretch/>
        </p:blipFill>
        <p:spPr bwMode="auto">
          <a:xfrm>
            <a:off x="4572000" y="0"/>
            <a:ext cx="4572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114526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12700"/>
            <a:ext cx="9252520" cy="6845300"/>
          </a:xfrm>
          <a:prstGeom prst="rect">
            <a:avLst/>
          </a:prstGeom>
        </p:spPr>
      </p:pic>
    </p:spTree>
    <p:extLst>
      <p:ext uri="{BB962C8B-B14F-4D97-AF65-F5344CB8AC3E}">
        <p14:creationId xmlns:p14="http://schemas.microsoft.com/office/powerpoint/2010/main" val="4195199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750718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128791"/>
          </a:xfrm>
          <a:prstGeom prst="rect">
            <a:avLst/>
          </a:prstGeom>
        </p:spPr>
      </p:pic>
    </p:spTree>
    <p:extLst>
      <p:ext uri="{BB962C8B-B14F-4D97-AF65-F5344CB8AC3E}">
        <p14:creationId xmlns:p14="http://schemas.microsoft.com/office/powerpoint/2010/main" val="9263550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078734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399"/>
          </a:xfrm>
          <a:prstGeom prst="rect">
            <a:avLst/>
          </a:prstGeom>
        </p:spPr>
      </p:pic>
    </p:spTree>
    <p:extLst>
      <p:ext uri="{BB962C8B-B14F-4D97-AF65-F5344CB8AC3E}">
        <p14:creationId xmlns:p14="http://schemas.microsoft.com/office/powerpoint/2010/main" val="18627972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3"/>
          </a:xfrm>
          <a:prstGeom prst="rect">
            <a:avLst/>
          </a:prstGeom>
        </p:spPr>
      </p:pic>
    </p:spTree>
    <p:extLst>
      <p:ext uri="{BB962C8B-B14F-4D97-AF65-F5344CB8AC3E}">
        <p14:creationId xmlns:p14="http://schemas.microsoft.com/office/powerpoint/2010/main" val="34806332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049404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399"/>
          </a:xfrm>
          <a:prstGeom prst="rect">
            <a:avLst/>
          </a:prstGeom>
        </p:spPr>
      </p:pic>
    </p:spTree>
    <p:extLst>
      <p:ext uri="{BB962C8B-B14F-4D97-AF65-F5344CB8AC3E}">
        <p14:creationId xmlns:p14="http://schemas.microsoft.com/office/powerpoint/2010/main" val="34931440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8984906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686485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112"/>
          <a:stretch/>
        </p:blipFill>
        <p:spPr>
          <a:xfrm>
            <a:off x="0" y="0"/>
            <a:ext cx="9144000" cy="6858000"/>
          </a:xfrm>
          <a:prstGeom prst="rect">
            <a:avLst/>
          </a:prstGeom>
        </p:spPr>
      </p:pic>
    </p:spTree>
    <p:extLst>
      <p:ext uri="{BB962C8B-B14F-4D97-AF65-F5344CB8AC3E}">
        <p14:creationId xmlns:p14="http://schemas.microsoft.com/office/powerpoint/2010/main" val="8113388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077576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80016727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24942273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8405100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1290350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8067784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0162058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81739698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2301161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5420942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0530846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95591894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5304591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1167351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56787492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24115113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124744897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48785578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8558920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8576"/>
            <a:ext cx="9144000" cy="6886575"/>
          </a:xfrm>
          <a:prstGeom prst="rect">
            <a:avLst/>
          </a:prstGeom>
        </p:spPr>
      </p:pic>
    </p:spTree>
    <p:extLst>
      <p:ext uri="{BB962C8B-B14F-4D97-AF65-F5344CB8AC3E}">
        <p14:creationId xmlns:p14="http://schemas.microsoft.com/office/powerpoint/2010/main" val="46362782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1051440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7350543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679504"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79504" y="0"/>
            <a:ext cx="4572000" cy="6848276"/>
          </a:xfrm>
          <a:prstGeom prst="rect">
            <a:avLst/>
          </a:prstGeom>
        </p:spPr>
      </p:pic>
    </p:spTree>
    <p:extLst>
      <p:ext uri="{BB962C8B-B14F-4D97-AF65-F5344CB8AC3E}">
        <p14:creationId xmlns:p14="http://schemas.microsoft.com/office/powerpoint/2010/main" val="277116715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536" y="0"/>
            <a:ext cx="9396536" cy="6858000"/>
          </a:xfrm>
          <a:prstGeom prst="rect">
            <a:avLst/>
          </a:prstGeom>
        </p:spPr>
      </p:pic>
    </p:spTree>
    <p:extLst>
      <p:ext uri="{BB962C8B-B14F-4D97-AF65-F5344CB8AC3E}">
        <p14:creationId xmlns:p14="http://schemas.microsoft.com/office/powerpoint/2010/main" val="253282588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361040" cy="6858000"/>
          </a:xfrm>
          <a:prstGeom prst="rect">
            <a:avLst/>
          </a:prstGeom>
        </p:spPr>
      </p:pic>
    </p:spTree>
    <p:extLst>
      <p:ext uri="{BB962C8B-B14F-4D97-AF65-F5344CB8AC3E}">
        <p14:creationId xmlns:p14="http://schemas.microsoft.com/office/powerpoint/2010/main" val="6690075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71" y="15428"/>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32039" y="0"/>
            <a:ext cx="4217665" cy="6875139"/>
          </a:xfrm>
          <a:prstGeom prst="rect">
            <a:avLst/>
          </a:prstGeom>
        </p:spPr>
      </p:pic>
    </p:spTree>
    <p:extLst>
      <p:ext uri="{BB962C8B-B14F-4D97-AF65-F5344CB8AC3E}">
        <p14:creationId xmlns:p14="http://schemas.microsoft.com/office/powerpoint/2010/main" val="243104456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540381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0521008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639415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14527660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3408"/>
            <a:ext cx="9144000" cy="7101408"/>
          </a:xfrm>
          <a:prstGeom prst="rect">
            <a:avLst/>
          </a:prstGeom>
        </p:spPr>
      </p:pic>
    </p:spTree>
    <p:extLst>
      <p:ext uri="{BB962C8B-B14F-4D97-AF65-F5344CB8AC3E}">
        <p14:creationId xmlns:p14="http://schemas.microsoft.com/office/powerpoint/2010/main" val="376740728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2246244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569" y="0"/>
            <a:ext cx="4572000" cy="689056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39431" y="0"/>
            <a:ext cx="4572000" cy="6858000"/>
          </a:xfrm>
          <a:prstGeom prst="rect">
            <a:avLst/>
          </a:prstGeom>
        </p:spPr>
      </p:pic>
    </p:spTree>
    <p:extLst>
      <p:ext uri="{BB962C8B-B14F-4D97-AF65-F5344CB8AC3E}">
        <p14:creationId xmlns:p14="http://schemas.microsoft.com/office/powerpoint/2010/main" val="20430111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4447115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2175065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7027493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67728524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10090604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6780521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4782516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5307212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7503440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067567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31818133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8266068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68789226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323561091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3760020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3668621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7836374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8652040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52578355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43408"/>
            <a:ext cx="9144000" cy="7272808"/>
          </a:xfrm>
          <a:prstGeom prst="rect">
            <a:avLst/>
          </a:prstGeom>
        </p:spPr>
      </p:pic>
    </p:spTree>
    <p:extLst>
      <p:ext uri="{BB962C8B-B14F-4D97-AF65-F5344CB8AC3E}">
        <p14:creationId xmlns:p14="http://schemas.microsoft.com/office/powerpoint/2010/main" val="221982696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7200800"/>
          </a:xfrm>
          <a:prstGeom prst="rect">
            <a:avLst/>
          </a:prstGeom>
        </p:spPr>
      </p:pic>
    </p:spTree>
    <p:extLst>
      <p:ext uri="{BB962C8B-B14F-4D97-AF65-F5344CB8AC3E}">
        <p14:creationId xmlns:p14="http://schemas.microsoft.com/office/powerpoint/2010/main" val="214270517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382085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182064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0220057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1570818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357580669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6755551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723" y="0"/>
            <a:ext cx="45720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27984" y="0"/>
            <a:ext cx="4716016" cy="6858000"/>
          </a:xfrm>
          <a:prstGeom prst="rect">
            <a:avLst/>
          </a:prstGeom>
        </p:spPr>
      </p:pic>
    </p:spTree>
    <p:extLst>
      <p:ext uri="{BB962C8B-B14F-4D97-AF65-F5344CB8AC3E}">
        <p14:creationId xmlns:p14="http://schemas.microsoft.com/office/powerpoint/2010/main" val="334688465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2467593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6398898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2056401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5007796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741"/>
          <a:stretch/>
        </p:blipFill>
        <p:spPr>
          <a:xfrm>
            <a:off x="0" y="0"/>
            <a:ext cx="9144000" cy="6858000"/>
          </a:xfrm>
          <a:prstGeom prst="rect">
            <a:avLst/>
          </a:prstGeom>
        </p:spPr>
      </p:pic>
    </p:spTree>
    <p:extLst>
      <p:ext uri="{BB962C8B-B14F-4D97-AF65-F5344CB8AC3E}">
        <p14:creationId xmlns:p14="http://schemas.microsoft.com/office/powerpoint/2010/main" val="314413233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8570745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82</TotalTime>
  <Words>2929</Words>
  <Application>Microsoft Office PowerPoint</Application>
  <PresentationFormat>Presentación en pantalla (4:3)</PresentationFormat>
  <Paragraphs>230</Paragraphs>
  <Slides>111</Slides>
  <Notes>92</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111</vt:i4>
      </vt:variant>
    </vt:vector>
  </HeadingPairs>
  <TitlesOfParts>
    <vt:vector size="116" baseType="lpstr">
      <vt:lpstr>Calibri</vt:lpstr>
      <vt:lpstr>Century Schoolbook</vt:lpstr>
      <vt:lpstr>Wingdings</vt:lpstr>
      <vt:lpstr>Wingdings 2</vt:lpstr>
      <vt:lpstr>1_Default Theme</vt:lpstr>
      <vt:lpstr>EUROPA.-LA VUELTA AL MUNDO EN 885 JARDINES. MALAGA.-Jardin Botânico de la Concepción </vt:lpstr>
      <vt:lpstr>Málaga.-Jardin Botánico Histórico La Concepción.-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EUROPA.-LA VUELTA AL MUNDO EN 385 JARDINES.-</dc:title>
  <dc:creator>Josep</dc:creator>
  <cp:lastModifiedBy>Usuario</cp:lastModifiedBy>
  <cp:revision>10</cp:revision>
  <dcterms:created xsi:type="dcterms:W3CDTF">2015-11-12T07:50:00Z</dcterms:created>
  <dcterms:modified xsi:type="dcterms:W3CDTF">2018-03-13T06:48:43Z</dcterms:modified>
</cp:coreProperties>
</file>