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4" r:id="rId159"/>
    <p:sldId id="415" r:id="rId160"/>
    <p:sldId id="416" r:id="rId161"/>
    <p:sldId id="417" r:id="rId162"/>
    <p:sldId id="418" r:id="rId163"/>
    <p:sldId id="419" r:id="rId164"/>
    <p:sldId id="420" r:id="rId165"/>
    <p:sldId id="421" r:id="rId166"/>
    <p:sldId id="422" r:id="rId167"/>
    <p:sldId id="423" r:id="rId168"/>
    <p:sldId id="424" r:id="rId169"/>
    <p:sldId id="425" r:id="rId170"/>
    <p:sldId id="426" r:id="rId171"/>
    <p:sldId id="427" r:id="rId172"/>
    <p:sldId id="428" r:id="rId173"/>
    <p:sldId id="429" r:id="rId174"/>
    <p:sldId id="430" r:id="rId175"/>
    <p:sldId id="431" r:id="rId176"/>
    <p:sldId id="432" r:id="rId177"/>
    <p:sldId id="433" r:id="rId178"/>
    <p:sldId id="434" r:id="rId179"/>
    <p:sldId id="435" r:id="rId180"/>
    <p:sldId id="436" r:id="rId181"/>
    <p:sldId id="437" r:id="rId182"/>
    <p:sldId id="438" r:id="rId183"/>
    <p:sldId id="439" r:id="rId184"/>
    <p:sldId id="440" r:id="rId185"/>
    <p:sldId id="441" r:id="rId186"/>
    <p:sldId id="442" r:id="rId1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3/13/2018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3/13/2018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g"/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246440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JARDINES.-NORTE DE HOLANDA.-D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15816" y="4581128"/>
            <a:ext cx="4824536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Floriade 2012.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Cada diez años, Holanda celebra su condición de país de las flores con la Floriade. </a:t>
            </a:r>
          </a:p>
          <a:p>
            <a:r>
              <a:rPr lang="es-ES" dirty="0"/>
              <a:t>Por primera vez lo que pasó en 1960 en Rotterdam, al pie del nuevo Euromast . </a:t>
            </a:r>
          </a:p>
          <a:p>
            <a:r>
              <a:rPr lang="es-ES" dirty="0"/>
              <a:t>Entonces tomó doce años antes Amsterdam (Amstel) se hizo cargo de la batuta, pero desde entonces a ritmo de diez años se celebra.</a:t>
            </a:r>
          </a:p>
          <a:p>
            <a:r>
              <a:rPr lang="es-ES" dirty="0"/>
              <a:t>Amsterdam repitio en 1982 (Gaasperplas).. </a:t>
            </a:r>
          </a:p>
        </p:txBody>
      </p:sp>
    </p:spTree>
    <p:extLst>
      <p:ext uri="{BB962C8B-B14F-4D97-AF65-F5344CB8AC3E}">
        <p14:creationId xmlns:p14="http://schemas.microsoft.com/office/powerpoint/2010/main" val="1122993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836712"/>
            <a:ext cx="7185992" cy="5183088"/>
          </a:xfrm>
        </p:spPr>
        <p:txBody>
          <a:bodyPr/>
          <a:lstStyle/>
          <a:p>
            <a:r>
              <a:rPr lang="es-ES" dirty="0"/>
              <a:t>Zoetermeer en 1992 a la vez, y en 2002 el Floriade se celebró en Haarlemmermeer. </a:t>
            </a:r>
          </a:p>
          <a:p>
            <a:r>
              <a:rPr lang="es-ES" dirty="0"/>
              <a:t>Este año la Floriade es por primera vez fuera de la Randstad y Venlo es el telón de fondo de la sexta Floriade . </a:t>
            </a:r>
          </a:p>
          <a:p>
            <a:r>
              <a:rPr lang="es-ES" dirty="0"/>
              <a:t>El Parque Floriade tiene 165 acres y consiste en 5 mundos únicos, separados por el bosque. </a:t>
            </a:r>
          </a:p>
          <a:p>
            <a:r>
              <a:rPr lang="es-ES" dirty="0"/>
              <a:t>Cada mundo tiene su propia decoración, programas y actividades. </a:t>
            </a:r>
          </a:p>
          <a:p>
            <a:r>
              <a:rPr lang="es-ES" dirty="0"/>
              <a:t>Mundos en los que podemos ver, sentir y vivir la naturaleza.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0722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72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05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98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79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73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92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37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62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40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93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89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65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45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32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02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97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09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95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80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43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3352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7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88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44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603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844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89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54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8489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563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045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534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623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884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835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989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112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488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231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702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842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0314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721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064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669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551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943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507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8359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932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251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642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9061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9542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917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994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753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583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226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563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853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586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565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70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2133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2175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061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7638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3872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7057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3275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317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105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0237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332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718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3119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89415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8848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089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3968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824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3391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2409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817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953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201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4382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1200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66859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9918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21334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09751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9819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1558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63902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74709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424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9105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2997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60317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871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0165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32783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893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0258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9375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75917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1131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5485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2099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5775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3339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593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1652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5633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5897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6458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8201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2238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4625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5036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815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4612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136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9546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394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2614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9521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3856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1063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6026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3250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00359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" y="-171400"/>
            <a:ext cx="9117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6064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7474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558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9562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38207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5040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04224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3916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9363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3541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154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72"/>
            <a:ext cx="9144000" cy="683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2313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8618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9609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8499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49466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104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32615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8433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43003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339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3310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0982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7060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66572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6492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03782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00574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61750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22853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43039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3390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544853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12872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87378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70520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11347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218859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75586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7684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61566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89040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23442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832586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201443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46617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16053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77751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331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</TotalTime>
  <Words>178</Words>
  <Application>Microsoft Office PowerPoint</Application>
  <PresentationFormat>Presentación en pantalla (4:3)</PresentationFormat>
  <Paragraphs>13</Paragraphs>
  <Slides>186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186</vt:i4>
      </vt:variant>
    </vt:vector>
  </HeadingPairs>
  <TitlesOfParts>
    <vt:vector size="190" baseType="lpstr">
      <vt:lpstr>Century Schoolbook</vt:lpstr>
      <vt:lpstr>Wingdings</vt:lpstr>
      <vt:lpstr>Wingdings 2</vt:lpstr>
      <vt:lpstr>Default Theme</vt:lpstr>
      <vt:lpstr>EUROPA.-LA VUELTA AL MUNDO EN 885 JARDINES.-NORTE DE HOLANDA.-D</vt:lpstr>
      <vt:lpstr>Floriade 2012.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11</cp:revision>
  <dcterms:created xsi:type="dcterms:W3CDTF">2013-08-24T06:13:10Z</dcterms:created>
  <dcterms:modified xsi:type="dcterms:W3CDTF">2018-03-13T06:59:25Z</dcterms:modified>
</cp:coreProperties>
</file>