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3" r:id="rId147"/>
    <p:sldId id="402" r:id="rId1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presProps" Target="pres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JARDINES.-NORTE DE HOLANDA.-L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4437112"/>
            <a:ext cx="4752528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Kleine Plantage.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jardín de 2,5 hectáreas está situado en Eenrum. </a:t>
            </a:r>
          </a:p>
          <a:p>
            <a:r>
              <a:rPr lang="es-ES" dirty="0"/>
              <a:t>La estructura básica de la zona ajardinada con setos y árboles fue plantado en el otoño de 1986. </a:t>
            </a:r>
          </a:p>
          <a:p>
            <a:r>
              <a:rPr lang="es-ES" dirty="0"/>
              <a:t>La primera impresión debe ser uno de paz y  ritmo. </a:t>
            </a:r>
          </a:p>
          <a:p>
            <a:r>
              <a:rPr lang="es-ES" dirty="0"/>
              <a:t>El jardín debe estar siempre en contacto con el paisaje circundante. </a:t>
            </a:r>
          </a:p>
          <a:p>
            <a:r>
              <a:rPr lang="es-ES" dirty="0"/>
              <a:t>Un eje central de una cobertura de arce divide el área en dos partes: </a:t>
            </a:r>
          </a:p>
          <a:p>
            <a:r>
              <a:rPr lang="es-ES" dirty="0"/>
              <a:t>la zona del jardín y área de cría. </a:t>
            </a:r>
          </a:p>
        </p:txBody>
      </p:sp>
    </p:spTree>
    <p:extLst>
      <p:ext uri="{BB962C8B-B14F-4D97-AF65-F5344CB8AC3E}">
        <p14:creationId xmlns:p14="http://schemas.microsoft.com/office/powerpoint/2010/main" val="296731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041976" cy="5543128"/>
          </a:xfrm>
        </p:spPr>
        <p:txBody>
          <a:bodyPr/>
          <a:lstStyle/>
          <a:p>
            <a:r>
              <a:rPr lang="es-ES" dirty="0"/>
              <a:t>Cruzando setos de carpe el jardín está dividido en secciones. </a:t>
            </a:r>
          </a:p>
          <a:p>
            <a:r>
              <a:rPr lang="es-ES" dirty="0"/>
              <a:t>En estos compartimientos están las borduras, camas y jardines  específicos situados. </a:t>
            </a:r>
          </a:p>
          <a:p>
            <a:r>
              <a:rPr lang="es-ES" dirty="0"/>
              <a:t>Hay dos líneas de visión de largo, dos perspectivas: uno de la casa con el césped y otro en todo el camino en la guardería. </a:t>
            </a:r>
          </a:p>
          <a:p>
            <a:r>
              <a:rPr lang="es-ES" dirty="0"/>
              <a:t>Se trata de un bonito jardín con una gran variedad de plantas.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6941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21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85074"/>
            <a:ext cx="925252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26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19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20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43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13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35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36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22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14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" y="0"/>
            <a:ext cx="9130553" cy="69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56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392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43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1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9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0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765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05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394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40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66"/>
            <a:ext cx="9144000" cy="680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89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66"/>
            <a:ext cx="9144000" cy="690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79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Luie Tuinman.-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29356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En un área de aproximadamente 2,5 hectáreas encontramos aquí 25 hermosos jardines. </a:t>
            </a:r>
          </a:p>
          <a:p>
            <a:r>
              <a:rPr lang="es-ES" dirty="0"/>
              <a:t>Detrás de la entrada vemos macetas con flores de verano y casa de té . </a:t>
            </a:r>
          </a:p>
          <a:p>
            <a:r>
              <a:rPr lang="es-ES" dirty="0"/>
              <a:t>Un guía te lleva a lo largo del jardín de hierbas, el jardín italiano, el gris jardín, el jardín de abedul, un huerto, el jardín pastel la rosaleda, el jardín de sol, el estanque y el jardín del arco iris. </a:t>
            </a:r>
          </a:p>
          <a:p>
            <a:r>
              <a:rPr lang="es-ES" dirty="0"/>
              <a:t>Todas las áreas de jardines están rodeados por setos. </a:t>
            </a:r>
          </a:p>
          <a:p>
            <a:r>
              <a:rPr lang="es-ES" dirty="0"/>
              <a:t>Desde varios lugares hay una hermosa vista del paisaje de la provincia de Drenthe. </a:t>
            </a:r>
          </a:p>
          <a:p>
            <a:r>
              <a:rPr lang="es-ES" dirty="0"/>
              <a:t>En mayo hay miles de plantas bulbosas en flor.tulipanes,narcisos jacintos etc….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0191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651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485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208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473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402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326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886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" y="0"/>
            <a:ext cx="9130553" cy="693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705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179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71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686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653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064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756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6575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0400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3186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8482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246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795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339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603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272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062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098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3406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241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134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8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579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527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859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578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25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092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0736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Menkemaborg.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33528"/>
          </a:xfrm>
        </p:spPr>
        <p:txBody>
          <a:bodyPr>
            <a:normAutofit/>
          </a:bodyPr>
          <a:lstStyle/>
          <a:p>
            <a:r>
              <a:rPr lang="es-ES" dirty="0"/>
              <a:t>De Menkemaborg en Uithuizen es una casa de principio del siglo XIV, construida en ladrillo, que fue alterado drásticamente en 1700, pero desde entonces no se ha cambiado casi nada. </a:t>
            </a:r>
          </a:p>
          <a:p>
            <a:r>
              <a:rPr lang="es-ES" dirty="0"/>
              <a:t>Bajo arquitecto Allard Meijer la casa se  cambió en el siglo XVIII. </a:t>
            </a:r>
          </a:p>
          <a:p>
            <a:r>
              <a:rPr lang="es-ES" dirty="0"/>
              <a:t>Las habitaciones, que comprenden habitaciones de recepción, sala de caballeros, un estudio, comedor, dormitorio, cocina y bodegas, están completamente equipadas con muebles finos, platería, porcelana, objetos de bronce y pinturas retrato de los siglos  XVII y XVIII.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31081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7772400" cy="5615136"/>
          </a:xfrm>
        </p:spPr>
        <p:txBody>
          <a:bodyPr>
            <a:normAutofit/>
          </a:bodyPr>
          <a:lstStyle/>
          <a:p>
            <a:r>
              <a:rPr lang="es-ES" dirty="0"/>
              <a:t>El oeste y el sur de los jardines de la casa fueron reconstruidos después de que el diseño del jardín sobrevivió desde alrededor de 1705. </a:t>
            </a:r>
          </a:p>
          <a:p>
            <a:r>
              <a:rPr lang="es-ES" dirty="0"/>
              <a:t>Una parte especialmente bonita es el parque de diversiones amurallado frente al pabellón con sus arcos trellissed y glorietas. </a:t>
            </a:r>
          </a:p>
          <a:p>
            <a:r>
              <a:rPr lang="es-ES" dirty="0"/>
              <a:t>Al este de la mansión esta el área de servicio con una huerta de verduras. </a:t>
            </a:r>
          </a:p>
          <a:p>
            <a:r>
              <a:rPr lang="es-ES" dirty="0"/>
              <a:t>En el corazón del laberinto es muy probable que encuentre un árbol antiguo. </a:t>
            </a:r>
          </a:p>
          <a:p>
            <a:r>
              <a:rPr lang="es-ES" dirty="0"/>
              <a:t>En verano, el jardín de rosas es un punto de atracción.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40196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273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419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667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9267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9547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7599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246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3023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1184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7033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195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397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795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4479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978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9432"/>
            <a:ext cx="9144000" cy="731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2380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59476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51576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349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976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249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0118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5606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4550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6249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Stonefarm.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Este jardín de 5 acre  es de Anna y Scheltens Tinus y  está situado en Stadskanaal. </a:t>
            </a:r>
          </a:p>
          <a:p>
            <a:r>
              <a:rPr lang="es-ES" dirty="0"/>
              <a:t>El jardín es conocido debido a los cantos rodados grandes. </a:t>
            </a:r>
          </a:p>
          <a:p>
            <a:r>
              <a:rPr lang="es-ES" dirty="0"/>
              <a:t>En la primavera muchos bulbos están floreciendo y más tarde las hostas son atractivas bajo los árboles. </a:t>
            </a:r>
          </a:p>
          <a:p>
            <a:r>
              <a:rPr lang="es-ES" dirty="0"/>
              <a:t>Hay muchos árboles especiales en el jardín y las plantas perennes se presentan en muchas variedades.</a:t>
            </a:r>
          </a:p>
        </p:txBody>
      </p:sp>
    </p:spTree>
    <p:extLst>
      <p:ext uri="{BB962C8B-B14F-4D97-AF65-F5344CB8AC3E}">
        <p14:creationId xmlns:p14="http://schemas.microsoft.com/office/powerpoint/2010/main" val="93219596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788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5497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9765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8620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33606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6364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3929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4423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7626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12035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66748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1310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9694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2539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4897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8365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73693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89009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5773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829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6308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8215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51217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00335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46178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88"/>
            <a:ext cx="9144000" cy="690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3603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197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15804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3362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4"/>
            <a:ext cx="9144000" cy="67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0393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98100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1777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Straude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El jardín de Henk Hoekstra de Jonge y Tineke está situado en Vlagtwedde. </a:t>
            </a:r>
          </a:p>
          <a:p>
            <a:r>
              <a:rPr lang="es-ES" dirty="0"/>
              <a:t>Este jardín tiene cerca de 1 acre. </a:t>
            </a:r>
          </a:p>
          <a:p>
            <a:r>
              <a:rPr lang="es-ES" dirty="0"/>
              <a:t>Es un verdadero jardín  con muchas sorpresas. </a:t>
            </a:r>
          </a:p>
          <a:p>
            <a:r>
              <a:rPr lang="es-ES" dirty="0"/>
              <a:t>Se puede ver aquí un bonito jardín enclavado en una forma rara. </a:t>
            </a:r>
          </a:p>
          <a:p>
            <a:r>
              <a:rPr lang="es-ES" dirty="0"/>
              <a:t>El jardín está rodeado por setos y hay un montón de espacio. </a:t>
            </a:r>
          </a:p>
          <a:p>
            <a:r>
              <a:rPr lang="es-ES" dirty="0"/>
              <a:t>Cada parte del jardín tiene un carácter propio. </a:t>
            </a:r>
          </a:p>
          <a:p>
            <a:r>
              <a:rPr lang="es-ES" dirty="0"/>
              <a:t>Las borduras herbáceas son de lujo cada una con su propio color. </a:t>
            </a:r>
          </a:p>
          <a:p>
            <a:r>
              <a:rPr lang="es-ES" dirty="0"/>
              <a:t>Podemos ver también el cuadro de jardín de la fruta-, un jardín con pérgola y un jardín de vegetales. </a:t>
            </a:r>
          </a:p>
        </p:txBody>
      </p:sp>
    </p:spTree>
    <p:extLst>
      <p:ext uri="{BB962C8B-B14F-4D97-AF65-F5344CB8AC3E}">
        <p14:creationId xmlns:p14="http://schemas.microsoft.com/office/powerpoint/2010/main" val="40280814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1078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57115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2368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0850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3845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4609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2280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1536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9311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9668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4480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2717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780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6958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7398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92124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8822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1670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13051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1117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93131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1602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33675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" y="0"/>
            <a:ext cx="9112624" cy="69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0982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</TotalTime>
  <Words>644</Words>
  <Application>Microsoft Office PowerPoint</Application>
  <PresentationFormat>Presentación en pantalla (4:3)</PresentationFormat>
  <Paragraphs>44</Paragraphs>
  <Slides>147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147</vt:i4>
      </vt:variant>
    </vt:vector>
  </HeadingPairs>
  <TitlesOfParts>
    <vt:vector size="151" baseType="lpstr">
      <vt:lpstr>Century Schoolbook</vt:lpstr>
      <vt:lpstr>Wingdings</vt:lpstr>
      <vt:lpstr>Wingdings 2</vt:lpstr>
      <vt:lpstr>Default Theme</vt:lpstr>
      <vt:lpstr>EUROPA.-LA VUELTA AL MUNDO EN 885 JARDINES.-NORTE DE HOLANDA.-L</vt:lpstr>
      <vt:lpstr>De Kleine Plantage.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Luie Tuinman.-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Menkemaborg.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Stonefarm.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Straude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11</cp:revision>
  <dcterms:created xsi:type="dcterms:W3CDTF">2013-08-24T06:13:10Z</dcterms:created>
  <dcterms:modified xsi:type="dcterms:W3CDTF">2018-03-13T07:12:50Z</dcterms:modified>
</cp:coreProperties>
</file>