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1"/>
  </p:notesMasterIdLst>
  <p:sldIdLst>
    <p:sldId id="256" r:id="rId2"/>
    <p:sldId id="258" r:id="rId3"/>
    <p:sldId id="259" r:id="rId4"/>
    <p:sldId id="335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DAE2C-4C97-4DC3-B2A5-AD1A8A4AE06A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A0A36-F19D-47B4-998B-D5C2FCEDB8D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128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4F9441-2F92-42A6-A7BA-477FA49D8CE5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B2D85F-EB71-4294-81AE-3854E488DC1A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D72B63-8126-45A4-960C-EF2464CE8A2E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B9CF81-AB7F-4021-B772-BD7CB7437EC6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73C5D1-A276-4FBC-AB97-7FD9C7B423E2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4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DA6BCA-F1AF-4325-940E-34B2956A8486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5773EE-2943-4891-87A7-DFBDFB3A70FC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A61BB3-C25A-4D84-8BC7-77115C6E0A35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D141BC-9676-4B22-801B-D059E9E582B6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B12FD3-B243-4489-BC27-DB43D5D1F517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89CD23-4472-4DAC-9CE8-C8CDF033E13F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0C6ED4-289D-46CF-8C81-BE2D96B05FB9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A5B814-3894-4669-8AFC-B555AC2072D1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3D6AE0-A7EA-467A-ACB1-63CB027F50EB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BEB52B-6894-4002-9D7C-DA8661ACB1C7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B45DB2-F829-493D-8DC7-A739D66F9CDF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8DA0E3-CCF1-462F-8089-DD2ACE24FC5C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364175-116C-4BCE-8EE3-1DC1F7359238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7A669A-2C2E-41CE-9D97-4AD779598115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8FCB75-9D0A-4921-9F33-454A95BB2666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1D3418-DBCF-4262-9908-614223A2C188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CD24D3-9F2C-4C46-938B-CF94FB45F349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2036FB-3597-4563-82C4-8F940D45CE3D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680FE1-0A23-4160-8272-C97688900A51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F6B2F2-589C-431B-A7B9-13EE5069476A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Kremlin</a:t>
            </a:r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838ED7-2015-4148-AFAD-D08D71B4CE10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Kremlin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07721B-93AC-4820-98A5-95005459341F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Kremlin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C8C22B-E4BE-4CA0-B4A2-5EA8F813CFD1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Kremlin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DD5BF7-0322-4A34-9A9F-B5A077B84C8F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Serina Meijer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CC9ECF-B48B-4D6C-85CB-0082CD9428ED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81B5E1-7C1B-45E7-BBCE-13E071BFAAC9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0E2345-ADFB-470E-81DA-0B967285CBFC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B9E86E-133A-4EC3-99BE-16D37E2161F7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CA7DD6-B89A-4C94-A0B0-0F65BD01A5D8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149044-B1C0-4392-BB1E-22D1E8962F5B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FDA2A4-E2C6-41AE-BEA6-7AA54EC0BA1A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8524A4-9B37-47DA-9ACA-33D9C1DD5C6F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245373-3A2E-44F4-B917-62AD4C25E0D9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B84381-13B5-479D-9C23-08611A715C97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E7EAC9-EC97-4131-A6E2-1E4ACFDBA8A8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BB28C2-B7AE-440E-8519-2EDA1F48E23E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5C100C-01DD-4823-9665-91621DBE2CDF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1AC44C-5691-40CD-AA03-7A279BA0A34C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BAD113-9AF3-419A-A559-625B31AD785B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1E56C9-5EFC-4CCB-812D-907F71B2D3E9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98867E-421C-4A18-8B30-6E370CC4B551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1C9BE8-3F35-4518-91B3-21431DE837A1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106F74-DE8C-4165-99EC-BB7C850ED2EF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45CE01-F7E5-4AA3-916D-3795C378579F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B47344-0E79-4788-B82C-9F47BAFB69B0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305A7E-6120-455D-A952-670651C40B0D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0930CD-CF37-42D3-90D1-95FFA40CDF65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D29467-F8ED-4C70-B3E1-A6EB4FFD929B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Uilenbkoek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5E536C-BB23-45CD-989C-6DD1E92400D3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11001A-A977-4C92-9102-4048B23CCD9B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E8AE38-5684-4C62-B7B5-3659521072F7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A013D7-4F6F-415B-A8AB-93AE1F362E5D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7AFA3D-AE33-45CC-998B-5DECCCB2CD55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F8A014-0A60-40F1-B0D0-2F2F81D26D2C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8F9480-8DBF-467E-B4B9-D1FAA316E119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C68CFD-158D-4A6A-9A38-82ABB9CB19E0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9BD38F-D8AA-45E7-974E-697AA834D6C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F5EBB3-2873-43CF-B8A0-AA0B87BA42DA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0B8741-6898-4C90-A432-A4E7C18E99F7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D38D70-F113-4917-B872-F5883C5CB541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A09182-043D-4BD7-8AD3-950AE9DD5138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BF868A-BC8D-44FD-A95B-F7B40538F87C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6FCAAD-609C-4929-B359-0C6E612B0CF7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E68767-4C45-40DE-B14A-054E1E2315C7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Uilenbroek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0DBDAB-2493-40BD-9537-DA98FF5B7406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JARDINES.-.OESTE DE HOLANDA.-AH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4581128"/>
            <a:ext cx="460851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Arial Black" pitchFamily="34" charset="0"/>
                <a:cs typeface="Aharoni" pitchFamily="2" charset="-79"/>
              </a:rPr>
              <a:t>KOOIHOF TUIN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Kooihof es uno de los más bellos jardines abiertos en el norte de Holanda.</a:t>
            </a:r>
          </a:p>
          <a:p>
            <a:pPr eaLnBrk="1" hangingPunct="1"/>
            <a:r>
              <a:rPr lang="es-ES" sz="2400" dirty="0"/>
              <a:t> Se encuentra en el Gooi y Vecht, cerca de Bussum y Hilversum. </a:t>
            </a:r>
            <a:br>
              <a:rPr lang="es-ES" sz="2400" dirty="0"/>
            </a:br>
            <a:r>
              <a:rPr lang="es-ES" sz="2400" dirty="0"/>
              <a:t>El jardín tiene una zona formal y una zona ajardinada. </a:t>
            </a:r>
          </a:p>
          <a:p>
            <a:pPr eaLnBrk="1" hangingPunct="1"/>
            <a:r>
              <a:rPr lang="es-ES" sz="2400" dirty="0"/>
              <a:t>El paisaje es, naturalmente, parte de los gloriosos alrededores de los lagos Ankeveense. </a:t>
            </a:r>
          </a:p>
          <a:p>
            <a:pPr eaLnBrk="1" hangingPunct="1"/>
            <a:r>
              <a:rPr lang="es-ES" sz="2400" dirty="0"/>
              <a:t>El jardín está abierto a las visitas en los días especificados y como parte de un paseo en bicicleta o un paseo por la Naturaleza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9279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620688"/>
            <a:ext cx="7272808" cy="5761062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Este jardín de 1,25 hectáreas está situado en el "Lagos de Ankeveen". </a:t>
            </a:r>
            <a:br>
              <a:rPr lang="es-ES" sz="2400" dirty="0"/>
            </a:br>
            <a:r>
              <a:rPr lang="es-ES" sz="2400" dirty="0"/>
              <a:t>Lauxterman compró una casa de campo en una franja de tierra, que es tan característica de los distritos de turba en el centro de Holanda. </a:t>
            </a:r>
            <a:br>
              <a:rPr lang="es-ES" sz="2400" dirty="0"/>
            </a:br>
            <a:r>
              <a:rPr lang="es-ES" sz="2400" dirty="0"/>
              <a:t>En ese momento sólo había un pequeño jardín en frente de la casa y un prado grande como un patio trasero. </a:t>
            </a:r>
            <a:br>
              <a:rPr lang="es-ES" sz="2400" dirty="0"/>
            </a:br>
            <a:r>
              <a:rPr lang="es-ES" sz="2400" dirty="0"/>
              <a:t>Ellos transformaron el jardín del frente en un jardín a la inglesa y el patio trasero en una mezcla de jardines, paisajes, macetas, una terraza con setos de boj, algunos estanques, un invernadero y un huerto. </a:t>
            </a:r>
            <a:br>
              <a:rPr lang="es-ES" sz="2400" dirty="0"/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888908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Hay muchas rosas de "David Austin" . </a:t>
            </a:r>
            <a:br>
              <a:rPr lang="es-ES" dirty="0"/>
            </a:br>
            <a:r>
              <a:rPr lang="es-ES" dirty="0"/>
              <a:t>También los Clematis son importantes en este jardín. </a:t>
            </a:r>
            <a:br>
              <a:rPr lang="es-ES" dirty="0"/>
            </a:br>
            <a:r>
              <a:rPr lang="es-ES" dirty="0"/>
              <a:t>Un callejón de Prunus Shimisu nos conduce a uno de los lagos.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679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Kooi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543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Kooi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66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3 Imagen" descr="Kooi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038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Kooihof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312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Kooihof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64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Kooihof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862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Kooihof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609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Kooi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437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Kooihof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352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Kooihof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251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Kooihof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724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Kooihof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32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KooIhof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054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Kooihof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962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Kooihof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145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Kooihof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376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Kooihof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343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Kooihof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933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Kooihof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503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Kooihof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146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Kooihof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36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Kooihof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821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Kooihof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8905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Kooihof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737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Kreml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808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>
          <a:xfrm>
            <a:off x="900113" y="260350"/>
            <a:ext cx="7772400" cy="1143000"/>
          </a:xfrm>
        </p:spPr>
        <p:txBody>
          <a:bodyPr/>
          <a:lstStyle/>
          <a:p>
            <a:pPr eaLnBrk="1" hangingPunct="1"/>
            <a:r>
              <a:rPr lang="es-ES" dirty="0"/>
              <a:t> </a:t>
            </a:r>
            <a:r>
              <a:rPr lang="es-ES" b="1" dirty="0">
                <a:latin typeface="Arial Black" pitchFamily="34" charset="0"/>
              </a:rPr>
              <a:t>KREMLIN NEDERLAND</a:t>
            </a:r>
          </a:p>
        </p:txBody>
      </p:sp>
      <p:sp>
        <p:nvSpPr>
          <p:cNvPr id="348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Cerca de la Follytuin Italiaanse en Hoogwoud encuentra la pequeña ciudad de Winkel. </a:t>
            </a:r>
            <a:br>
              <a:rPr lang="es-ES" sz="2400" dirty="0"/>
            </a:br>
            <a:r>
              <a:rPr lang="es-ES" sz="2400" dirty="0"/>
              <a:t>El artista alemán Leegwater construyo  aquí su "Kremlin". </a:t>
            </a:r>
            <a:br>
              <a:rPr lang="es-ES" sz="2400" dirty="0"/>
            </a:br>
            <a:r>
              <a:rPr lang="es-ES" sz="2400" dirty="0"/>
              <a:t>Empezó con él en el año 1990. </a:t>
            </a:r>
            <a:br>
              <a:rPr lang="es-ES" sz="2400" dirty="0"/>
            </a:br>
            <a:r>
              <a:rPr lang="es-ES" sz="2400" dirty="0"/>
              <a:t> Todo lo que es, es la acumulación de sí mismo del estilo clásico ruso. </a:t>
            </a:r>
            <a:br>
              <a:rPr lang="es-ES" sz="2400" dirty="0"/>
            </a:br>
            <a:r>
              <a:rPr lang="es-ES" sz="2400" dirty="0"/>
              <a:t>Un enorme arco se extiende por los 6 metros entre las dos torres en la parte posterior del lado. </a:t>
            </a:r>
            <a:br>
              <a:rPr lang="es-ES" sz="2400" dirty="0"/>
            </a:br>
            <a:r>
              <a:rPr lang="es-ES" sz="2400" dirty="0"/>
              <a:t>Esto no es un lugar para un jardín agradable, pero uno piensa que es interesante de ver. 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69631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Kremlin Nether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1356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Kreml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040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Kremli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96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Kremli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732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Arial Black" pitchFamily="34" charset="0"/>
              </a:rPr>
              <a:t>SARINE MEIER TUIN</a:t>
            </a:r>
          </a:p>
        </p:txBody>
      </p:sp>
      <p:sp>
        <p:nvSpPr>
          <p:cNvPr id="3993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7894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Al visitar los jardines de Mien Ruys en 1980 comenzó a cultivar un huerto de Sarina. </a:t>
            </a:r>
            <a:br>
              <a:rPr lang="es-ES" sz="2400" dirty="0"/>
            </a:br>
            <a:r>
              <a:rPr lang="es-ES" sz="2400" dirty="0"/>
              <a:t>El arquitecto paisajista Arend Jan van der Horst hizo el diseño del jardín. </a:t>
            </a:r>
            <a:br>
              <a:rPr lang="es-ES" sz="2400" dirty="0"/>
            </a:br>
            <a:r>
              <a:rPr lang="es-ES" sz="2400" dirty="0"/>
              <a:t>El programa de plantación fue realizada por Sarine por sí misma con algunos problemas al principio. </a:t>
            </a:r>
            <a:br>
              <a:rPr lang="es-ES" sz="2400" dirty="0"/>
            </a:br>
            <a:r>
              <a:rPr lang="es-ES" sz="2400" dirty="0"/>
              <a:t>El resultado es un hermoso jardín excepcional. </a:t>
            </a:r>
            <a:br>
              <a:rPr lang="es-ES" sz="2400" dirty="0"/>
            </a:br>
            <a:r>
              <a:rPr lang="es-ES" sz="2400" dirty="0"/>
              <a:t>Este jardín de casi 2 hectáreas se caracteriza por líneas fijas. </a:t>
            </a:r>
            <a:br>
              <a:rPr lang="es-ES" sz="2400" dirty="0"/>
            </a:br>
            <a:r>
              <a:rPr lang="es-ES" sz="2400" dirty="0"/>
              <a:t>Las estructuras en este jardín son de las setos de tejo y los parterres. </a:t>
            </a:r>
            <a:br>
              <a:rPr lang="es-ES" sz="2400" dirty="0"/>
            </a:br>
            <a:r>
              <a:rPr lang="es-ES" sz="2400" dirty="0"/>
              <a:t>En el jardín se mezclan los mixed borders, sino también los  colores. </a:t>
            </a:r>
            <a:br>
              <a:rPr lang="es-ES" sz="2400" dirty="0"/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53509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772400" cy="5254625"/>
          </a:xfrm>
        </p:spPr>
        <p:txBody>
          <a:bodyPr/>
          <a:lstStyle/>
          <a:p>
            <a:pPr eaLnBrk="1" hangingPunct="1"/>
            <a:r>
              <a:rPr lang="es-ES" sz="2400" dirty="0"/>
              <a:t>Además vemos un estanque de 150 m2, un pequeño huerto, </a:t>
            </a:r>
            <a:br>
              <a:rPr lang="es-ES" sz="2400" dirty="0"/>
            </a:br>
            <a:r>
              <a:rPr lang="es-ES" sz="2400" dirty="0"/>
              <a:t> un jardín de hierbas y una terraza con jardín. </a:t>
            </a:r>
            <a:br>
              <a:rPr lang="es-ES" sz="2400" dirty="0"/>
            </a:br>
            <a:r>
              <a:rPr lang="es-ES" sz="2400" dirty="0"/>
              <a:t>La terraza al sur con bordes azul / lila con vistas a un pastizal de la  vecindad. </a:t>
            </a:r>
            <a:br>
              <a:rPr lang="es-ES" sz="2400" dirty="0"/>
            </a:br>
            <a:r>
              <a:rPr lang="es-ES" sz="2400" dirty="0"/>
              <a:t>Los mixed borders son como una continuación de la chopera en el pastizal. </a:t>
            </a:r>
            <a:br>
              <a:rPr lang="es-ES" sz="2400" dirty="0"/>
            </a:br>
            <a:r>
              <a:rPr lang="es-ES" sz="2400" dirty="0"/>
              <a:t>El jardín esta realmente muy bien cuidado. </a:t>
            </a:r>
            <a:br>
              <a:rPr lang="es-ES" sz="2400" dirty="0"/>
            </a:br>
            <a:r>
              <a:rPr lang="es-ES" sz="2400" dirty="0"/>
              <a:t>Caminar en el jardín es una fiesta para los ojos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475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Sarina Meij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2080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Sarina Meijer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6402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Sarina Meijer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639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Sarina Meijer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0402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Sarina Meijer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8852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Sarina Meijer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6325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Sarina Meijer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4510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arina Meijer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0051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Sarina Meijer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153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Sarina Meijer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5093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Sarina Meijer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4907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Sarina Meijer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95090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Sarina Meijer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3356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arina Meijer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02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arina Meijer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3392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arina Meijer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6896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Sarina Meijer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2198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Sarina Meijer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4958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Sarina Meijer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0519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Sarina Meijer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0622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Sarina Meijer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7270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Sarina Meijer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96997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Sarina Meijer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2273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Sarina Meijer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8163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Arial Black" pitchFamily="34" charset="0"/>
              </a:rPr>
              <a:t>UILENBROEK</a:t>
            </a:r>
          </a:p>
        </p:txBody>
      </p:sp>
      <p:sp>
        <p:nvSpPr>
          <p:cNvPr id="66563" name="2 Marcador de contenido"/>
          <p:cNvSpPr>
            <a:spLocks noGrp="1"/>
          </p:cNvSpPr>
          <p:nvPr>
            <p:ph sz="quarter" idx="1"/>
          </p:nvPr>
        </p:nvSpPr>
        <p:spPr>
          <a:xfrm>
            <a:off x="1187450" y="1628775"/>
            <a:ext cx="7772400" cy="4572000"/>
          </a:xfrm>
        </p:spPr>
        <p:txBody>
          <a:bodyPr/>
          <a:lstStyle/>
          <a:p>
            <a:pPr eaLnBrk="1" hangingPunct="1"/>
            <a:r>
              <a:rPr lang="es-ES" sz="2400" dirty="0"/>
              <a:t>La idea para el jardín es de Wim Uilenbroek. </a:t>
            </a:r>
            <a:br>
              <a:rPr lang="es-ES" sz="2400" dirty="0"/>
            </a:br>
            <a:r>
              <a:rPr lang="es-ES" sz="2400" dirty="0"/>
              <a:t>También es el desarrollador de este jardín en Buttinge, cerca de Fort den Haak. </a:t>
            </a:r>
            <a:br>
              <a:rPr lang="es-ES" sz="2400" dirty="0"/>
            </a:br>
            <a:r>
              <a:rPr lang="es-ES" sz="2400" dirty="0"/>
              <a:t>El jardín mediterráneo tiene también un elemento histórico. </a:t>
            </a:r>
            <a:br>
              <a:rPr lang="es-ES" sz="2400" dirty="0"/>
            </a:br>
            <a:r>
              <a:rPr lang="es-ES" sz="2400" dirty="0"/>
              <a:t>Podemos puede encontrar un resto monumental de una iglesia medieval. </a:t>
            </a:r>
            <a:br>
              <a:rPr lang="es-ES" sz="2400" dirty="0"/>
            </a:br>
            <a:r>
              <a:rPr lang="es-ES" sz="2400" dirty="0"/>
              <a:t>Wim Uilenbroek encontró su inspiración para el jardín </a:t>
            </a:r>
            <a:br>
              <a:rPr lang="es-ES" sz="2400" dirty="0"/>
            </a:br>
            <a:r>
              <a:rPr lang="es-ES" sz="2400" dirty="0"/>
              <a:t>durante muchas visitas a hermosos jardines. </a:t>
            </a:r>
            <a:br>
              <a:rPr lang="es-ES" sz="2400" dirty="0"/>
            </a:br>
            <a:r>
              <a:rPr lang="es-ES" sz="2400" dirty="0"/>
              <a:t>Encontro su expresión en muchos  del sur de Europa y el estilo morisco. </a:t>
            </a:r>
          </a:p>
        </p:txBody>
      </p:sp>
    </p:spTree>
    <p:extLst>
      <p:ext uri="{BB962C8B-B14F-4D97-AF65-F5344CB8AC3E}">
        <p14:creationId xmlns:p14="http://schemas.microsoft.com/office/powerpoint/2010/main" val="21981683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772400" cy="5327650"/>
          </a:xfrm>
        </p:spPr>
        <p:txBody>
          <a:bodyPr/>
          <a:lstStyle/>
          <a:p>
            <a:pPr eaLnBrk="1" hangingPunct="1"/>
            <a:r>
              <a:rPr lang="es-ES" sz="2400" dirty="0"/>
              <a:t>También fue importante en la creación del jardín sub-tropical de  Fort den Haak. </a:t>
            </a:r>
            <a:br>
              <a:rPr lang="es-ES" sz="2400" dirty="0"/>
            </a:br>
            <a:r>
              <a:rPr lang="es-ES" sz="2400" dirty="0"/>
              <a:t>El artista cerámico Anké Elsen se reunió Wim Uilenbroek en el año 2006. </a:t>
            </a:r>
            <a:br>
              <a:rPr lang="es-ES" sz="2400" dirty="0"/>
            </a:br>
            <a:r>
              <a:rPr lang="es-ES" sz="2400" dirty="0"/>
              <a:t>Absolutamente hermoso, ella dijo. </a:t>
            </a:r>
            <a:br>
              <a:rPr lang="es-ES" sz="2400" dirty="0"/>
            </a:br>
            <a:r>
              <a:rPr lang="es-ES" sz="2400" dirty="0"/>
              <a:t>Este hombre debe ser un genio o un tonto, o por lo menos un poco.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98575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Uilenbroe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3520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Uilenbre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4147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Uilenbrek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793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Uilenbrek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5915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Uilenbrek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1856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Uilenbrek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712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Uilenbre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8930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Uilenbre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4061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Uilenbrek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4963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Uilenbrek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5295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Uilenbrek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7676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Uilenbrek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4716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Uilenbrek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8347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Uilenbroe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9665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Uilenbroe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3874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Uilenbroe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7811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Ulienbrek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1491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318</Words>
  <Application>Microsoft Office PowerPoint</Application>
  <PresentationFormat>Presentación en pantalla (4:3)</PresentationFormat>
  <Paragraphs>158</Paragraphs>
  <Slides>79</Slides>
  <Notes>70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79</vt:i4>
      </vt:variant>
    </vt:vector>
  </HeadingPairs>
  <TitlesOfParts>
    <vt:vector size="86" baseType="lpstr">
      <vt:lpstr>Aharoni</vt:lpstr>
      <vt:lpstr>Arial Black</vt:lpstr>
      <vt:lpstr>Calibri</vt:lpstr>
      <vt:lpstr>Century Schoolbook</vt:lpstr>
      <vt:lpstr>Wingdings</vt:lpstr>
      <vt:lpstr>Wingdings 2</vt:lpstr>
      <vt:lpstr>Default Theme</vt:lpstr>
      <vt:lpstr>EUROPA.-LA VUELTA AL MUNDO EN 885 JARDINES.-.OESTE DE HOLANDA.-AH</vt:lpstr>
      <vt:lpstr>KOOIHOF TUIN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KREMLIN NEDERLAND</vt:lpstr>
      <vt:lpstr>Presentación de PowerPoint</vt:lpstr>
      <vt:lpstr>Presentación de PowerPoint</vt:lpstr>
      <vt:lpstr>Presentación de PowerPoint</vt:lpstr>
      <vt:lpstr>Presentación de PowerPoint</vt:lpstr>
      <vt:lpstr>SARINE MEIER TUIN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UILENBROEK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10</cp:revision>
  <dcterms:created xsi:type="dcterms:W3CDTF">2013-08-24T06:13:10Z</dcterms:created>
  <dcterms:modified xsi:type="dcterms:W3CDTF">2018-03-13T07:24:19Z</dcterms:modified>
</cp:coreProperties>
</file>