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57" r:id="rId94"/>
    <p:sldId id="458" r:id="rId95"/>
    <p:sldId id="459" r:id="rId96"/>
    <p:sldId id="460" r:id="rId97"/>
    <p:sldId id="461" r:id="rId98"/>
    <p:sldId id="462" r:id="rId99"/>
    <p:sldId id="463" r:id="rId100"/>
    <p:sldId id="464" r:id="rId101"/>
    <p:sldId id="465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478" r:id="rId115"/>
    <p:sldId id="479" r:id="rId116"/>
    <p:sldId id="480" r:id="rId117"/>
    <p:sldId id="481" r:id="rId118"/>
    <p:sldId id="482" r:id="rId119"/>
    <p:sldId id="483" r:id="rId120"/>
    <p:sldId id="484" r:id="rId121"/>
    <p:sldId id="485" r:id="rId122"/>
    <p:sldId id="486" r:id="rId123"/>
    <p:sldId id="487" r:id="rId124"/>
    <p:sldId id="488" r:id="rId125"/>
    <p:sldId id="489" r:id="rId126"/>
    <p:sldId id="490" r:id="rId127"/>
    <p:sldId id="491" r:id="rId128"/>
    <p:sldId id="492" r:id="rId129"/>
    <p:sldId id="493" r:id="rId130"/>
    <p:sldId id="494" r:id="rId131"/>
    <p:sldId id="495" r:id="rId132"/>
    <p:sldId id="496" r:id="rId133"/>
    <p:sldId id="497" r:id="rId134"/>
    <p:sldId id="498" r:id="rId135"/>
    <p:sldId id="499" r:id="rId136"/>
    <p:sldId id="500" r:id="rId137"/>
    <p:sldId id="501" r:id="rId138"/>
    <p:sldId id="502" r:id="rId139"/>
    <p:sldId id="503" r:id="rId140"/>
    <p:sldId id="504" r:id="rId141"/>
    <p:sldId id="505" r:id="rId142"/>
    <p:sldId id="506" r:id="rId143"/>
    <p:sldId id="507" r:id="rId144"/>
    <p:sldId id="508" r:id="rId145"/>
    <p:sldId id="509" r:id="rId146"/>
    <p:sldId id="510" r:id="rId147"/>
    <p:sldId id="511" r:id="rId148"/>
    <p:sldId id="512" r:id="rId149"/>
    <p:sldId id="513" r:id="rId150"/>
    <p:sldId id="514" r:id="rId151"/>
    <p:sldId id="515" r:id="rId152"/>
    <p:sldId id="516" r:id="rId153"/>
    <p:sldId id="517" r:id="rId154"/>
    <p:sldId id="518" r:id="rId155"/>
    <p:sldId id="519" r:id="rId156"/>
    <p:sldId id="520" r:id="rId157"/>
    <p:sldId id="521" r:id="rId158"/>
    <p:sldId id="522" r:id="rId159"/>
    <p:sldId id="523" r:id="rId160"/>
    <p:sldId id="524" r:id="rId161"/>
    <p:sldId id="525" r:id="rId162"/>
    <p:sldId id="526" r:id="rId163"/>
    <p:sldId id="527" r:id="rId164"/>
    <p:sldId id="528" r:id="rId165"/>
    <p:sldId id="529" r:id="rId166"/>
    <p:sldId id="530" r:id="rId167"/>
    <p:sldId id="531" r:id="rId1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JARDINES.-OESTE DE HOLANDA.-AK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15816" y="4509120"/>
            <a:ext cx="46805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Huzarenhof.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 Huzarenhof en Joppe se reúne aproximadamente  en 3/4 acre. </a:t>
            </a:r>
          </a:p>
          <a:p>
            <a:r>
              <a:rPr lang="es-ES" dirty="0"/>
              <a:t>Los propietarios se trasladaron en el año 1999 a este lugar y comenzó a cambiar el jardín inmediatamente.. </a:t>
            </a:r>
          </a:p>
          <a:p>
            <a:r>
              <a:rPr lang="es-ES" dirty="0"/>
              <a:t>En 2002, el jardín se amplio hasta casi 3/4 acre. </a:t>
            </a:r>
          </a:p>
          <a:p>
            <a:r>
              <a:rPr lang="es-ES" dirty="0"/>
              <a:t>Ahora es un jardín, escondido en un bosque. </a:t>
            </a:r>
          </a:p>
          <a:p>
            <a:r>
              <a:rPr lang="es-ES" dirty="0"/>
              <a:t>Alrededor de la casa se encuentra bajo estricto jardín. </a:t>
            </a:r>
          </a:p>
          <a:p>
            <a:r>
              <a:rPr lang="es-ES" dirty="0"/>
              <a:t>Tejos y setos de hayas siguen el contorno de los edificios. </a:t>
            </a:r>
          </a:p>
        </p:txBody>
      </p:sp>
    </p:spTree>
    <p:extLst>
      <p:ext uri="{BB962C8B-B14F-4D97-AF65-F5344CB8AC3E}">
        <p14:creationId xmlns:p14="http://schemas.microsoft.com/office/powerpoint/2010/main" val="333001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4704"/>
            <a:ext cx="7041976" cy="5255096"/>
          </a:xfrm>
        </p:spPr>
        <p:txBody>
          <a:bodyPr/>
          <a:lstStyle/>
          <a:p>
            <a:r>
              <a:rPr lang="es-ES" dirty="0"/>
              <a:t>En el lado derecho hay un estanque natural con un puente de tablas. </a:t>
            </a:r>
          </a:p>
          <a:p>
            <a:r>
              <a:rPr lang="es-ES" dirty="0"/>
              <a:t>Fuera de la estrecha relación de la casa, el jardín se caracteriza por formas redondeadas. </a:t>
            </a:r>
          </a:p>
          <a:p>
            <a:r>
              <a:rPr lang="es-ES" dirty="0"/>
              <a:t>Se trata de un jardín bien cuidado en unos alrededores tranquilos.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940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1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9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5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9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43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94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72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8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1"/>
            <a:ext cx="9144000" cy="68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80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7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78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21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62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50"/>
            <a:ext cx="9144000" cy="68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4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51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13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5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63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59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55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Korfhoeve.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de 1 hectárea se sitúa en torno a una antigua casa de campo del año 1878. </a:t>
            </a:r>
          </a:p>
          <a:p>
            <a:r>
              <a:rPr lang="es-ES" dirty="0"/>
              <a:t>Arnoud y Wiezer Sylvia viven aquí en Hellouw desde 1997. </a:t>
            </a:r>
          </a:p>
          <a:p>
            <a:r>
              <a:rPr lang="es-ES" dirty="0"/>
              <a:t>La casa y el jardín fueron renovados. </a:t>
            </a:r>
          </a:p>
          <a:p>
            <a:r>
              <a:rPr lang="es-ES" dirty="0"/>
              <a:t>Maks Marjet y Gathier Tanneke hicieron un nuevo diseño para el jardín. </a:t>
            </a:r>
          </a:p>
          <a:p>
            <a:r>
              <a:rPr lang="es-ES" dirty="0"/>
              <a:t>Simetría, espacio, vistas, también de la casa y un huerto se planificaron en el diseño. </a:t>
            </a:r>
          </a:p>
          <a:p>
            <a:r>
              <a:rPr lang="es-ES" dirty="0"/>
              <a:t>A partir de 2004, el jardín está abierto para los visitantes. </a:t>
            </a:r>
          </a:p>
        </p:txBody>
      </p:sp>
    </p:spTree>
    <p:extLst>
      <p:ext uri="{BB962C8B-B14F-4D97-AF65-F5344CB8AC3E}">
        <p14:creationId xmlns:p14="http://schemas.microsoft.com/office/powerpoint/2010/main" val="3692474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258000" cy="5471120"/>
          </a:xfrm>
        </p:spPr>
        <p:txBody>
          <a:bodyPr/>
          <a:lstStyle/>
          <a:p>
            <a:r>
              <a:rPr lang="es-ES" dirty="0"/>
              <a:t>En el jardín delantero se ve una parte formal con rosas, bojes y tilos. </a:t>
            </a:r>
          </a:p>
          <a:p>
            <a:r>
              <a:rPr lang="es-ES" dirty="0"/>
              <a:t>Alrededor de la bakershouse son las fronteras en color, un estanque de jardín y varias terrazas. </a:t>
            </a:r>
          </a:p>
          <a:p>
            <a:r>
              <a:rPr lang="es-ES" dirty="0"/>
              <a:t>Al salir del bosquecillo a través de un hermoso arco de mayor se llega a una glorieta hecha de  razas de manzanos  variedades  del renacimiento. </a:t>
            </a:r>
          </a:p>
          <a:p>
            <a:r>
              <a:rPr lang="es-ES" dirty="0"/>
              <a:t>El jardín de la cocina es la parte más dinámica del jardín. </a:t>
            </a:r>
          </a:p>
          <a:p>
            <a:r>
              <a:rPr lang="es-ES" dirty="0"/>
              <a:t>Desde 2001, hay una piscina en el jardín.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941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81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22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95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40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81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08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57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40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064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9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77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56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469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Lindehof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de más de media hectárea se divide en salas de jardín. </a:t>
            </a:r>
          </a:p>
          <a:p>
            <a:r>
              <a:rPr lang="es-ES" dirty="0"/>
              <a:t>Se puede ver un jardín de rosas, un jardín con colorido en de verán, un jardín con hierbas y un jardín acuático en el  estanque. </a:t>
            </a:r>
          </a:p>
          <a:p>
            <a:r>
              <a:rPr lang="es-ES" dirty="0"/>
              <a:t>También varios árboles frutales están en el jardín. </a:t>
            </a:r>
          </a:p>
          <a:p>
            <a:r>
              <a:rPr lang="es-ES" dirty="0"/>
              <a:t>A partir del verano, muchas plantas perennes grandes, como Sanguisorba y Eupatorium son llamativas.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412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64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10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71400"/>
            <a:ext cx="4499992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93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263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24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46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074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142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72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15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504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8" y="0"/>
            <a:ext cx="9102912" cy="71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644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28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017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47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6"/>
            <a:ext cx="9144000" cy="685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24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2864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873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742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450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814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381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Lindetuinen.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Lindetuinen son dos jardines rurales. </a:t>
            </a:r>
          </a:p>
          <a:p>
            <a:r>
              <a:rPr lang="es-ES" dirty="0"/>
              <a:t>Uno alrededor de un bungalow y uno alrededor de una antigua granja. </a:t>
            </a:r>
          </a:p>
          <a:p>
            <a:r>
              <a:rPr lang="es-ES" dirty="0"/>
              <a:t>Los jardines tienen muchas plantas, rosas, clemátides, grupos de plantas en macetas, etc. </a:t>
            </a:r>
          </a:p>
          <a:p>
            <a:r>
              <a:rPr lang="es-ES" dirty="0"/>
              <a:t>A través de los años la gama de plantas se extienden y se aplican de maneras diferentes. </a:t>
            </a:r>
          </a:p>
          <a:p>
            <a:r>
              <a:rPr lang="es-ES" dirty="0"/>
              <a:t>Después de entrar en el jardín se observa a la izquierda el jardín ornamental.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5547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85992" cy="5543128"/>
          </a:xfrm>
        </p:spPr>
        <p:txBody>
          <a:bodyPr/>
          <a:lstStyle/>
          <a:p>
            <a:r>
              <a:rPr lang="es-ES" dirty="0"/>
              <a:t>Detrás de este jardín se puede ver el huerto. </a:t>
            </a:r>
          </a:p>
          <a:p>
            <a:r>
              <a:rPr lang="es-ES" dirty="0"/>
              <a:t>Derecha de la entrada se encuentra el jardín recogiendo detrás de él con la huerta. </a:t>
            </a:r>
          </a:p>
          <a:p>
            <a:r>
              <a:rPr lang="es-ES" dirty="0"/>
              <a:t>El jardín tiene una superficie de aproximadamente 0,5 hectáreas. </a:t>
            </a:r>
          </a:p>
          <a:p>
            <a:r>
              <a:rPr lang="es-ES" dirty="0"/>
              <a:t>El jardín está adornado con guirnaldas de flores secas, sillas y cerámica.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64904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039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954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823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500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470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258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200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549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37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88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21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097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07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142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909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908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112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628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281" y="0"/>
            <a:ext cx="4547719" cy="682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981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76"/>
            <a:ext cx="9144000" cy="67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8651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Ommelanden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de 3/4 hectáreas está situado cerca de los bosques de la Dronterlake. </a:t>
            </a:r>
          </a:p>
          <a:p>
            <a:r>
              <a:rPr lang="es-ES" dirty="0"/>
              <a:t>Desde la carretera se tiene una vista espectacular sobre el jardín. </a:t>
            </a:r>
          </a:p>
          <a:p>
            <a:r>
              <a:rPr lang="es-ES" dirty="0"/>
              <a:t>La creación del jardín se inició en 1990. </a:t>
            </a:r>
          </a:p>
          <a:p>
            <a:r>
              <a:rPr lang="es-ES" dirty="0"/>
              <a:t>Alrededor de la casa  fueron creados jardines, cada uno con su propio caracter. </a:t>
            </a:r>
          </a:p>
          <a:p>
            <a:r>
              <a:rPr lang="es-ES" dirty="0"/>
              <a:t>El jardín es la creación de Lucy Buist con la ayuda de su marido y sus hijos. </a:t>
            </a:r>
          </a:p>
          <a:p>
            <a:r>
              <a:rPr lang="es-ES" dirty="0"/>
              <a:t>En la parte frontal se encuentran las borduras de gran tamaño con plantas perennes especiales en los colores azul, violeta, rosa y morado.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518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113984" cy="561513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Junto a la casa hay un jardín con bojes, al borde de un montón de Sedum. </a:t>
            </a:r>
          </a:p>
          <a:p>
            <a:r>
              <a:rPr lang="es-ES" dirty="0"/>
              <a:t>Un jardín es un jardín de boj con plantas de hierbas como  Lavanda, Nepeta y diferentes Teucriums. </a:t>
            </a:r>
          </a:p>
          <a:p>
            <a:r>
              <a:rPr lang="es-ES" dirty="0"/>
              <a:t>En el año 2000 el llamado "geitenwei" se transformó en un flower paradise donde las plantas están creciendo muy bien por la fertilidad del suelo. </a:t>
            </a:r>
          </a:p>
          <a:p>
            <a:r>
              <a:rPr lang="es-ES" dirty="0"/>
              <a:t>Unos pocos estanques hacen de este jardín  un jardín extraordinario con muchas plantas especiales. </a:t>
            </a:r>
          </a:p>
          <a:p>
            <a:r>
              <a:rPr lang="es-ES" dirty="0"/>
              <a:t>La elección y la combinación de plantas y en la variación de colores destacan el buen gusto de Lucy.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6392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806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919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538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11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688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580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109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935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185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976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668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88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874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775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203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120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138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34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622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363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9451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436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335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5120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Overtuin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77544"/>
          </a:xfrm>
        </p:spPr>
        <p:txBody>
          <a:bodyPr>
            <a:normAutofit/>
          </a:bodyPr>
          <a:lstStyle/>
          <a:p>
            <a:r>
              <a:rPr lang="es-ES" dirty="0"/>
              <a:t>En el borde de la antigua aldea de Warnsveld, frente a la iglesia del pueblo, podemos encontrar el Welgelegen State que comprende una casa con una granja y un jardín histórico de gran estilo paisajista inglés. </a:t>
            </a:r>
          </a:p>
          <a:p>
            <a:r>
              <a:rPr lang="es-ES" dirty="0"/>
              <a:t>Desde 1832, el jardín ha evolucionado a lo largo de los años en la corriente del jardín que rodea las edificaciones aisladas. </a:t>
            </a:r>
          </a:p>
          <a:p>
            <a:r>
              <a:rPr lang="es-ES" dirty="0"/>
              <a:t>Hermosos árboles centenarios, entre ellos el más viejo Sophora japonica en los Países Bajos, una Davidea involucrata y un Liriodendron tulipifera  forman un espacio íntimo con muchos rincones privados y vistas.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219175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764704"/>
            <a:ext cx="7772400" cy="5760640"/>
          </a:xfrm>
        </p:spPr>
        <p:txBody>
          <a:bodyPr/>
          <a:lstStyle/>
          <a:p>
            <a:r>
              <a:rPr lang="es-ES" dirty="0"/>
              <a:t>La rica flora stinzen ofrece el jardín desde principios de primavera hasta mayo colores encantadores.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65536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3998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3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556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794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122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39073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7669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104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308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88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955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015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874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7143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4433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065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Smalhorst.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06072" cy="45720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granja jardín De Smalhorst reúne aproximadamente 1,25 hectáreas, que consisten en varias zonas ajardinadas, cada una con su propia atmósfera. </a:t>
            </a:r>
          </a:p>
          <a:p>
            <a:r>
              <a:rPr lang="es-ES" dirty="0"/>
              <a:t>El jardín que rodea la casa fue construida en estilo clásico con encanto ,con terrazas y vistas agradables rincones, dos estanques , juegos de agua y adornos. </a:t>
            </a:r>
          </a:p>
          <a:p>
            <a:r>
              <a:rPr lang="es-ES" dirty="0"/>
              <a:t>El jardín es de estilo inglés con secciones rectangulares y una pérgola con rosales y grandes grupos de las mismas plantas y arbustos que crean  una sosegada paz. </a:t>
            </a:r>
          </a:p>
          <a:p>
            <a:r>
              <a:rPr lang="es-ES" dirty="0"/>
              <a:t>El jardín tiene un lugar con vistas al paisaje. </a:t>
            </a:r>
          </a:p>
        </p:txBody>
      </p:sp>
    </p:spTree>
    <p:extLst>
      <p:ext uri="{BB962C8B-B14F-4D97-AF65-F5344CB8AC3E}">
        <p14:creationId xmlns:p14="http://schemas.microsoft.com/office/powerpoint/2010/main" val="122695097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8175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4959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912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510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1524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295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94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580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039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8882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8426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3775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Stekkentuin.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un acre fue creado por la propietaria Wies sí misma. </a:t>
            </a:r>
          </a:p>
          <a:p>
            <a:r>
              <a:rPr lang="es-ES" dirty="0"/>
              <a:t>Para el lay-out tenía la ayuda de su marido Gerrit. </a:t>
            </a:r>
          </a:p>
          <a:p>
            <a:r>
              <a:rPr lang="es-ES" dirty="0"/>
              <a:t>Hay una gran colección de plantas en el jardín. </a:t>
            </a:r>
          </a:p>
          <a:p>
            <a:r>
              <a:rPr lang="es-ES" dirty="0"/>
              <a:t>No es de grandes grupos, pero con muchas variedades diferentes de una familia especifica. </a:t>
            </a:r>
          </a:p>
          <a:p>
            <a:r>
              <a:rPr lang="es-ES" dirty="0"/>
              <a:t>Vemos aquí más de 100 tipos diferentes de Helleborus. </a:t>
            </a:r>
          </a:p>
          <a:p>
            <a:r>
              <a:rPr lang="es-ES" dirty="0"/>
              <a:t>Hay un "Walk Hosta" con más de 300 tipos de plantas y cultivares junto con helechos hermosos y una colección de variedades Brunnera. </a:t>
            </a:r>
          </a:p>
        </p:txBody>
      </p:sp>
    </p:spTree>
    <p:extLst>
      <p:ext uri="{BB962C8B-B14F-4D97-AF65-F5344CB8AC3E}">
        <p14:creationId xmlns:p14="http://schemas.microsoft.com/office/powerpoint/2010/main" val="408785767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185992" cy="4895056"/>
          </a:xfrm>
        </p:spPr>
        <p:txBody>
          <a:bodyPr/>
          <a:lstStyle/>
          <a:p>
            <a:r>
              <a:rPr lang="es-ES" dirty="0"/>
              <a:t>Repartidas en el jardín hay más de 85 diferentes Hortensias, una gran colección de Sedum y muchas hierbas pequeñas. </a:t>
            </a:r>
          </a:p>
          <a:p>
            <a:r>
              <a:rPr lang="es-ES" dirty="0"/>
              <a:t>Vemos Asarums  con hojas en varios colores. </a:t>
            </a:r>
          </a:p>
          <a:p>
            <a:r>
              <a:rPr lang="es-ES" dirty="0"/>
              <a:t>Las borduras se plantan bien eligiendo el color y la estructura. </a:t>
            </a:r>
          </a:p>
          <a:p>
            <a:r>
              <a:rPr lang="es-ES" dirty="0"/>
              <a:t>El jardín es atractivo durante todo el año.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87572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5904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3448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3501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2124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5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218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4584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8123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0475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8412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1916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319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6323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8252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8833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0876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4460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5706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990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5971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6298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80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5227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7020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0000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9736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6068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07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1054</Words>
  <Application>Microsoft Office PowerPoint</Application>
  <PresentationFormat>Presentación en pantalla (4:3)</PresentationFormat>
  <Paragraphs>73</Paragraphs>
  <Slides>167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167</vt:i4>
      </vt:variant>
    </vt:vector>
  </HeadingPairs>
  <TitlesOfParts>
    <vt:vector size="171" baseType="lpstr">
      <vt:lpstr>Century Schoolbook</vt:lpstr>
      <vt:lpstr>Wingdings</vt:lpstr>
      <vt:lpstr>Wingdings 2</vt:lpstr>
      <vt:lpstr>Default Theme</vt:lpstr>
      <vt:lpstr>EUROPA.-LA VUELTA AL MUNDO EN 885 JARDINES.-OESTE DE HOLANDA.-AK</vt:lpstr>
      <vt:lpstr>De Huzarenhof.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Korfhoeve.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Lindehof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Lindetuinen.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Ommelanden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Overtuin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Smalhorst.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Stekkentuin.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2018-03-13T07:29:41Z</dcterms:modified>
</cp:coreProperties>
</file>