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  <p:sldId id="410" r:id="rId155"/>
    <p:sldId id="411" r:id="rId156"/>
    <p:sldId id="412" r:id="rId157"/>
    <p:sldId id="413" r:id="rId158"/>
    <p:sldId id="414" r:id="rId159"/>
    <p:sldId id="415" r:id="rId160"/>
    <p:sldId id="416" r:id="rId161"/>
    <p:sldId id="417" r:id="rId162"/>
    <p:sldId id="418" r:id="rId163"/>
    <p:sldId id="419" r:id="rId164"/>
    <p:sldId id="420" r:id="rId165"/>
    <p:sldId id="421" r:id="rId166"/>
    <p:sldId id="422" r:id="rId167"/>
    <p:sldId id="423" r:id="rId168"/>
    <p:sldId id="424" r:id="rId169"/>
    <p:sldId id="425" r:id="rId170"/>
    <p:sldId id="426" r:id="rId171"/>
    <p:sldId id="427" r:id="rId172"/>
    <p:sldId id="428" r:id="rId173"/>
    <p:sldId id="429" r:id="rId174"/>
    <p:sldId id="430" r:id="rId175"/>
    <p:sldId id="431" r:id="rId176"/>
    <p:sldId id="432" r:id="rId177"/>
    <p:sldId id="433" r:id="rId178"/>
    <p:sldId id="434" r:id="rId179"/>
    <p:sldId id="435" r:id="rId180"/>
    <p:sldId id="436" r:id="rId181"/>
    <p:sldId id="437" r:id="rId182"/>
    <p:sldId id="438" r:id="rId1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theme" Target="theme/theme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18448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JARDINES.-OESTE DE HOLANDA.-AM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4365104"/>
            <a:ext cx="4464496" cy="1761728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Kasteel Rosendael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897960" cy="514955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castillo fue construido en el siglo XIV. </a:t>
            </a:r>
          </a:p>
          <a:p>
            <a:r>
              <a:rPr lang="es-ES" dirty="0"/>
              <a:t>En ese momento era la residencia más importante de los condes, más tarde los duques de Gelre. </a:t>
            </a:r>
          </a:p>
          <a:p>
            <a:r>
              <a:rPr lang="es-ES" dirty="0"/>
              <a:t>En el año 1579 Dirk van Dorth se convirtió en el dueño del castillo. </a:t>
            </a:r>
          </a:p>
          <a:p>
            <a:r>
              <a:rPr lang="es-ES" dirty="0"/>
              <a:t>El último ocupante-propietario era barón Van Pallandt, que murió en el año 1977 y donó el castillo a "Het Geldersch Landschap". </a:t>
            </a:r>
          </a:p>
          <a:p>
            <a:r>
              <a:rPr lang="es-ES" dirty="0"/>
              <a:t>En la segunda guerra mundial hubo una gran cantidad de daños. </a:t>
            </a:r>
          </a:p>
          <a:p>
            <a:r>
              <a:rPr lang="es-ES" dirty="0"/>
              <a:t>Después de la guerra, el castillo fue restaurado en los años 1980-1900. </a:t>
            </a:r>
          </a:p>
        </p:txBody>
      </p:sp>
    </p:spTree>
    <p:extLst>
      <p:ext uri="{BB962C8B-B14F-4D97-AF65-F5344CB8AC3E}">
        <p14:creationId xmlns:p14="http://schemas.microsoft.com/office/powerpoint/2010/main" val="1070262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664"/>
            <a:ext cx="7113984" cy="612068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A finales del siglo XVII un jardín formal fue creado con estanques, cascadas, fuentes y cuevas. </a:t>
            </a:r>
          </a:p>
          <a:p>
            <a:r>
              <a:rPr lang="es-ES" dirty="0"/>
              <a:t>La presión de las fuentes proviene de un arroyo. </a:t>
            </a:r>
          </a:p>
          <a:p>
            <a:r>
              <a:rPr lang="es-ES" dirty="0"/>
              <a:t>Daniel Marot ha embellecido con sus ideas a los jardines. </a:t>
            </a:r>
          </a:p>
          <a:p>
            <a:r>
              <a:rPr lang="es-ES" dirty="0"/>
              <a:t>Los proyectiles-galería, la casa-thea, el "Bedriegertjes" y la cascada datan de la época. </a:t>
            </a:r>
          </a:p>
          <a:p>
            <a:r>
              <a:rPr lang="es-ES" dirty="0"/>
              <a:t>Después de que el jardín se transformó en el actual paisaje parque. </a:t>
            </a:r>
          </a:p>
          <a:p>
            <a:r>
              <a:rPr lang="es-ES" dirty="0"/>
              <a:t>En el parque se convirtió en elementos formales del siglo XVIII. </a:t>
            </a:r>
          </a:p>
          <a:p>
            <a:r>
              <a:rPr lang="es-ES" dirty="0"/>
              <a:t>Durante la restauración del parque y el castillo se creo  un nuevo jardín de rosas  que se desarrolló con ideas propias.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7673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464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44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795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78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720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126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91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836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3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5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01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994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031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237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321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626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946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50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09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29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650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4"/>
            <a:ext cx="9144000" cy="679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279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9736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428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814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8258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5086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769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8880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12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2491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1284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Pegasushof.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jardín tiene también altos árboles para proteger el jardín contra el viento. </a:t>
            </a:r>
          </a:p>
          <a:p>
            <a:r>
              <a:rPr lang="es-ES" dirty="0"/>
              <a:t>El jardín de Jan y Elly Giesen-Cuartel, situado en la Holanda del Oostpolder ha fijado las líneas con dos estanques y una terraza moderna. </a:t>
            </a:r>
          </a:p>
          <a:p>
            <a:r>
              <a:rPr lang="es-ES" dirty="0"/>
              <a:t>Desde la casa tiene una hermosa vista sobre el jardín. </a:t>
            </a:r>
          </a:p>
          <a:p>
            <a:r>
              <a:rPr lang="es-ES" dirty="0"/>
              <a:t>Los estanques están rodeados por bordes de colores. </a:t>
            </a:r>
          </a:p>
          <a:p>
            <a:r>
              <a:rPr lang="es-ES" dirty="0"/>
              <a:t>Muchas plantas raras se han combinado con plantas  "normales".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68508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942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8021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309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7038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242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223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7135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0262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373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824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401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4558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5045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345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011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923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8078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586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5155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7487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5056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9312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032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Spaensweerd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Spaensweerd es un país con capacidad desde el siglo XVII situado en el exterior manifestante del río Ijssel. </a:t>
            </a:r>
          </a:p>
          <a:p>
            <a:r>
              <a:rPr lang="es-ES" dirty="0"/>
              <a:t>Hacia el año 1835 el plan de formal del jardín con el eje central fueron reemplazados por un jardín parque más buscando en estilo del paisaje inglés. </a:t>
            </a:r>
          </a:p>
          <a:p>
            <a:r>
              <a:rPr lang="es-ES" dirty="0"/>
              <a:t>Posteriormente hubo más cambios, como la creación de un parterre. de esta manera, un nuevo jardín fue creado en varios estilos.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55455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688"/>
            <a:ext cx="7113984" cy="5399112"/>
          </a:xfrm>
        </p:spPr>
        <p:txBody>
          <a:bodyPr/>
          <a:lstStyle/>
          <a:p>
            <a:r>
              <a:rPr lang="es-ES" dirty="0"/>
              <a:t>El jardín tiene muchos árboles monumentales, algunos son del 1835. </a:t>
            </a:r>
          </a:p>
          <a:p>
            <a:r>
              <a:rPr lang="es-ES" dirty="0"/>
              <a:t>El largo de las borduras tiene más de 200 metros. </a:t>
            </a:r>
          </a:p>
          <a:p>
            <a:r>
              <a:rPr lang="es-ES" dirty="0"/>
              <a:t>En el jardín se puede encontrar una gran colección de arbustos y plantas perennes. </a:t>
            </a:r>
          </a:p>
          <a:p>
            <a:r>
              <a:rPr lang="es-ES" dirty="0"/>
              <a:t>También más de 130 rosas de variedades  diferentes están en el jardín. </a:t>
            </a:r>
          </a:p>
          <a:p>
            <a:r>
              <a:rPr lang="es-ES" dirty="0"/>
              <a:t>Notables son muchos tejos y bojes recortados en topiaria. </a:t>
            </a:r>
          </a:p>
        </p:txBody>
      </p:sp>
    </p:spTree>
    <p:extLst>
      <p:ext uri="{BB962C8B-B14F-4D97-AF65-F5344CB8AC3E}">
        <p14:creationId xmlns:p14="http://schemas.microsoft.com/office/powerpoint/2010/main" val="9921287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0332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060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7936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468052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55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2971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7757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561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2449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9619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9951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305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Ton &amp; José Dalhuisen.-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jardín en Renkum es creado por los propietarios Ton &amp; José Dalhuisen. </a:t>
            </a:r>
          </a:p>
          <a:p>
            <a:r>
              <a:rPr lang="es-ES" dirty="0"/>
              <a:t>El jardín está situado sobre un montículo en el promontorio del río Rhin. </a:t>
            </a:r>
          </a:p>
          <a:p>
            <a:r>
              <a:rPr lang="es-ES" dirty="0"/>
              <a:t>En el jardín se puede ver varias estatuas de algunos artistas. </a:t>
            </a:r>
          </a:p>
          <a:p>
            <a:r>
              <a:rPr lang="es-ES" dirty="0"/>
              <a:t>Las borduras son, junto con las estatuas y un estanque  una combinación hermosa. </a:t>
            </a:r>
          </a:p>
          <a:p>
            <a:r>
              <a:rPr lang="es-ES" dirty="0"/>
              <a:t>La distancia entre el río Rin y las borduras se encuentra a sólo unos metros.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82760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71600" y="980728"/>
            <a:ext cx="7056784" cy="5184576"/>
          </a:xfrm>
        </p:spPr>
        <p:txBody>
          <a:bodyPr/>
          <a:lstStyle/>
          <a:p>
            <a:r>
              <a:rPr lang="es-ES" dirty="0"/>
              <a:t>En una cobertura desde el jardín tiene una hermosa vista sobre el río. </a:t>
            </a:r>
          </a:p>
          <a:p>
            <a:r>
              <a:rPr lang="es-ES" dirty="0"/>
              <a:t>En la parte amurallada y rodeada de jardín con setos están dos de los mas viejos  tilos.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30764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01618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0248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60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79104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99284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81895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3760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3955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795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60459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9728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1807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2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8083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8567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30830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1365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03741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0974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Tuin de Villa.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5149552"/>
          </a:xfrm>
        </p:spPr>
        <p:txBody>
          <a:bodyPr>
            <a:normAutofit/>
          </a:bodyPr>
          <a:lstStyle/>
          <a:p>
            <a:r>
              <a:rPr lang="es-ES" dirty="0"/>
              <a:t>La casa fue construida en los años 1930. </a:t>
            </a:r>
          </a:p>
          <a:p>
            <a:r>
              <a:rPr lang="es-ES" dirty="0"/>
              <a:t>Entre todas las masías esta casa parecía una "villa". </a:t>
            </a:r>
          </a:p>
          <a:p>
            <a:r>
              <a:rPr lang="es-ES" dirty="0"/>
              <a:t>Los actuales propietarios,  Frederix Lily, se mudó a esta casa en el año 2004. </a:t>
            </a:r>
          </a:p>
          <a:p>
            <a:r>
              <a:rPr lang="es-ES" dirty="0"/>
              <a:t>Se rediseñó el jardín con una gran cantidad de placer. </a:t>
            </a:r>
          </a:p>
          <a:p>
            <a:r>
              <a:rPr lang="es-ES" dirty="0"/>
              <a:t>En el terreno de 5 acres puedes encontrar ahora un jardín ornamental en la casa. </a:t>
            </a:r>
          </a:p>
          <a:p>
            <a:r>
              <a:rPr lang="es-ES" dirty="0"/>
              <a:t>En este jardín de setos de boj , un estanque, un jardín detrás de la casa, una huerta y dos praderas.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35732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96752"/>
            <a:ext cx="7041976" cy="4823048"/>
          </a:xfrm>
        </p:spPr>
        <p:txBody>
          <a:bodyPr/>
          <a:lstStyle/>
          <a:p>
            <a:r>
              <a:rPr lang="es-ES" dirty="0"/>
              <a:t>En el año 2008 se añadió un nuevo jardín con gramíneas . </a:t>
            </a:r>
          </a:p>
          <a:p>
            <a:r>
              <a:rPr lang="es-ES" dirty="0"/>
              <a:t>De la casa al jardín armoniosamente cambia el paisaje. </a:t>
            </a:r>
          </a:p>
          <a:p>
            <a:r>
              <a:rPr lang="es-ES" dirty="0"/>
              <a:t>Más de un camino sinuoso a lo largo de la pradera nos lleva al jardín con la herbáceas.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048873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9259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4993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14079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089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3461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36165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55351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94224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796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83507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8505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99219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1288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3035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40"/>
            <a:ext cx="9144000" cy="681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061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06894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46"/>
            <a:ext cx="9144000" cy="684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10594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1417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79866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69957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42844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30691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4"/>
            <a:ext cx="9144000" cy="679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37197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3541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15009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4826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5409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8427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38776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8836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Kastlee Twickel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041976" cy="5149552"/>
          </a:xfrm>
        </p:spPr>
        <p:txBody>
          <a:bodyPr>
            <a:normAutofit/>
          </a:bodyPr>
          <a:lstStyle/>
          <a:p>
            <a:r>
              <a:rPr lang="es-ES" dirty="0"/>
              <a:t>Castillo Twickel es una parte de la "Twickel-fundación". </a:t>
            </a:r>
          </a:p>
          <a:p>
            <a:r>
              <a:rPr lang="es-ES" dirty="0"/>
              <a:t>La finca abarca 4000 hectáreas con muchos caseríos, una torre de agua, un aserradero y varias otras extensiones </a:t>
            </a:r>
          </a:p>
          <a:p>
            <a:r>
              <a:rPr lang="es-ES" dirty="0"/>
              <a:t>La construcción del castillo comenzó en 1551 y más tarde fue ampliado varias veces. </a:t>
            </a:r>
          </a:p>
          <a:p>
            <a:r>
              <a:rPr lang="es-ES" dirty="0"/>
              <a:t>Los jardines están situados alrededor del castillo. El paisaje-jardín, de los cuales el diseño se inició a principios del siglo XIX  se ha conseguido gracias a los arquitectos paisajistas Zocher y Petzold. </a:t>
            </a:r>
          </a:p>
        </p:txBody>
      </p:sp>
    </p:spTree>
    <p:extLst>
      <p:ext uri="{BB962C8B-B14F-4D97-AF65-F5344CB8AC3E}">
        <p14:creationId xmlns:p14="http://schemas.microsoft.com/office/powerpoint/2010/main" val="300259176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8680"/>
            <a:ext cx="7041976" cy="5471120"/>
          </a:xfrm>
        </p:spPr>
        <p:txBody>
          <a:bodyPr/>
          <a:lstStyle/>
          <a:p>
            <a:r>
              <a:rPr lang="es-ES" dirty="0"/>
              <a:t>Al lado del castillo hay un jardín de estilo francés con un invernadero que el mismo data de 1833. </a:t>
            </a:r>
          </a:p>
          <a:p>
            <a:r>
              <a:rPr lang="es-ES" dirty="0"/>
              <a:t>En este jardín se pueden ver muchos figuras en estilo topiario, una fiesta para los ojos. </a:t>
            </a:r>
          </a:p>
          <a:p>
            <a:r>
              <a:rPr lang="es-ES" dirty="0"/>
              <a:t>Los árboles de cítricos en este jardín que pertenecen a la colección nacional. </a:t>
            </a:r>
          </a:p>
          <a:p>
            <a:r>
              <a:rPr lang="es-ES" dirty="0"/>
              <a:t>Al lado de este jardín hay un jardín de rocalla. Es un diseño de jardín “victoriano”.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825120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56197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0195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7718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89399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54900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9368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4503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66449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8996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158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4133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1331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61618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56636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14342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4050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42425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3252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Wim van Vliet.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Wim van Vliet se dio cuenta de un jardín de agua preciosa. </a:t>
            </a:r>
          </a:p>
          <a:p>
            <a:r>
              <a:rPr lang="es-ES" dirty="0"/>
              <a:t>En un jardín perfectamente cuidado por detrás y al lado de la casa encontraremos un paraíso donde es muy agradable para estar. </a:t>
            </a:r>
          </a:p>
          <a:p>
            <a:r>
              <a:rPr lang="es-ES" dirty="0"/>
              <a:t>Hay una amplia variedad de plantas tanto en y alrededor del estanque. </a:t>
            </a:r>
          </a:p>
          <a:p>
            <a:r>
              <a:rPr lang="es-ES" dirty="0"/>
              <a:t>Muchas de las especies Cornus se alojan aquí. </a:t>
            </a:r>
          </a:p>
          <a:p>
            <a:r>
              <a:rPr lang="es-ES" dirty="0"/>
              <a:t>Un camino serpenteante rodea el estanque y muestra muchos paisajes hermosos.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354618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94967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0204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2484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6142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28705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24639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093964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1497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55057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6134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0337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23456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35576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684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101177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012976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68577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92518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37385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91461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75023"/>
            <a:ext cx="9252520" cy="675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66841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0238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04972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76538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878577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" y="0"/>
            <a:ext cx="9117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656885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669747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72792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74976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583258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56842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9941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929019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345355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63741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37481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0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8154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</TotalTime>
  <Words>899</Words>
  <Application>Microsoft Office PowerPoint</Application>
  <PresentationFormat>Presentación en pantalla (4:3)</PresentationFormat>
  <Paragraphs>65</Paragraphs>
  <Slides>182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182</vt:i4>
      </vt:variant>
    </vt:vector>
  </HeadingPairs>
  <TitlesOfParts>
    <vt:vector size="186" baseType="lpstr">
      <vt:lpstr>Century Schoolbook</vt:lpstr>
      <vt:lpstr>Wingdings</vt:lpstr>
      <vt:lpstr>Wingdings 2</vt:lpstr>
      <vt:lpstr>Default Theme</vt:lpstr>
      <vt:lpstr>EUROPA.-LA VUELTA AL MUNDO EN 885 JARDINES.-OESTE DE HOLANDA.-AM</vt:lpstr>
      <vt:lpstr>Kasteel Rosendael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Pegasushof.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Spaensweerd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Ton &amp; José Dalhuisen.-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Tuin de Villa.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Kastlee Twickel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Wim van Vliet.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10</cp:revision>
  <dcterms:created xsi:type="dcterms:W3CDTF">2013-08-24T06:13:10Z</dcterms:created>
  <dcterms:modified xsi:type="dcterms:W3CDTF">2018-03-13T07:35:31Z</dcterms:modified>
</cp:coreProperties>
</file>