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0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260648"/>
            <a:ext cx="6390456" cy="2520280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JARDINES.-OESTE DE HOLANDA.-AN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4365104"/>
            <a:ext cx="5040560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Leonie Meijneke-van der Heijden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258000" cy="54102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jardín, diseñado en parte por Arend Jan Van der Horst, Fue construido en simetría con una encantadora casa de 1920. </a:t>
            </a:r>
          </a:p>
          <a:p>
            <a:r>
              <a:rPr lang="es-ES" dirty="0"/>
              <a:t>El jardín delantero es formal con topiaria, la cobertura semicircular de tejo da privacidad a la terraza cubierta con columnas. Las borduras del patio trasero  se adjuntan a  un hermoso jardín con un estanque en el final. </a:t>
            </a:r>
          </a:p>
          <a:p>
            <a:r>
              <a:rPr lang="es-ES" dirty="0"/>
              <a:t>En todo el conjunto es un berceau  cubierto de glicinas, clematis, rosas, madreselvas, kiwis y parras. </a:t>
            </a:r>
          </a:p>
          <a:p>
            <a:r>
              <a:rPr lang="es-ES" dirty="0"/>
              <a:t>Los árboles y arbustos de hoja perenne y praderas estilo snowdrops en invierno lo hacen todavia mas hermoso.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33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493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38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10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37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70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7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94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95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725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762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93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996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91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899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Lipkje Schat.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En este casi 1 hectárea de jardín las rosas son importantes. </a:t>
            </a:r>
          </a:p>
          <a:p>
            <a:r>
              <a:rPr lang="es-ES" dirty="0"/>
              <a:t>Por varios tipos de coberturas del jardín está dividido en salas, cada una con su propia estructura. </a:t>
            </a:r>
          </a:p>
          <a:p>
            <a:r>
              <a:rPr lang="es-ES" dirty="0"/>
              <a:t>El jardín tiene muchas borduras coloridas. </a:t>
            </a:r>
          </a:p>
          <a:p>
            <a:r>
              <a:rPr lang="es-ES" dirty="0"/>
              <a:t>La estructura y los colores de las hojas se puede ver en las fronteras de sombra. </a:t>
            </a:r>
          </a:p>
          <a:p>
            <a:r>
              <a:rPr lang="es-ES" dirty="0"/>
              <a:t>Las plantas en los bordes soleados se eligen por el color. </a:t>
            </a:r>
          </a:p>
        </p:txBody>
      </p:sp>
    </p:spTree>
    <p:extLst>
      <p:ext uri="{BB962C8B-B14F-4D97-AF65-F5344CB8AC3E}">
        <p14:creationId xmlns:p14="http://schemas.microsoft.com/office/powerpoint/2010/main" val="2339801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688"/>
            <a:ext cx="7185992" cy="5399112"/>
          </a:xfrm>
        </p:spPr>
        <p:txBody>
          <a:bodyPr/>
          <a:lstStyle/>
          <a:p>
            <a:r>
              <a:rPr lang="es-ES" dirty="0"/>
              <a:t>En el jardín hay un jardín de agua simétrico que consisten en una terraza con un estanque y plantas en tonos verdes. </a:t>
            </a:r>
          </a:p>
          <a:p>
            <a:r>
              <a:rPr lang="es-ES" dirty="0"/>
              <a:t>A principios de la primavera muchos  Helleborus  y las plantas bulbosas están floreciendo.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1867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5"/>
            <a:ext cx="91529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853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8283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834" y="0"/>
            <a:ext cx="4561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419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330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05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1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5926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692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71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609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995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398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160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0917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43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750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349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782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806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8823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272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885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024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9284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6690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Locus Flevum.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410200"/>
          </a:xfrm>
        </p:spPr>
        <p:txBody>
          <a:bodyPr>
            <a:normAutofit/>
          </a:bodyPr>
          <a:lstStyle/>
          <a:p>
            <a:r>
              <a:rPr lang="es-ES" dirty="0"/>
              <a:t> La arquitectura y el paisaje se funden en 1,5 acres de jardín. </a:t>
            </a:r>
          </a:p>
          <a:p>
            <a:r>
              <a:rPr lang="es-ES" dirty="0"/>
              <a:t>Entramos en el patio grande. Este espacio está formado por la casa, el jardín de invierno y las paredes del jardín. </a:t>
            </a:r>
          </a:p>
          <a:p>
            <a:r>
              <a:rPr lang="es-ES" dirty="0"/>
              <a:t>Un paseo te lleva a lo largo del jardín de grava, jardín de mariposas, jardín blanco, el pantano, estanque, un huerto, el huerto stinzen, jardín de sombra, el jardín secreto lleno de bordes especiales y perennes y hierbas varias. </a:t>
            </a:r>
          </a:p>
          <a:p>
            <a:r>
              <a:rPr lang="es-ES" dirty="0"/>
              <a:t>De vuelta en el patio, visitamos el naranjal. </a:t>
            </a:r>
          </a:p>
          <a:p>
            <a:r>
              <a:rPr lang="es-ES" dirty="0"/>
              <a:t>Aquí se encuentra la tienda del jardín, donde se sirve café y té.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08602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802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8118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6705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877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406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568" y="0"/>
            <a:ext cx="44414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166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1379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6983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876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9928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7793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5088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812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387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959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0444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7950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633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4"/>
            <a:ext cx="9144000" cy="679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651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Palacio Real Het Loo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palacio fue la residencia de verano de los estatúder y la Familia Real de los Países Bajos desde 1686 hasta 1975 .</a:t>
            </a:r>
          </a:p>
          <a:p>
            <a:r>
              <a:rPr lang="es-ES" dirty="0"/>
              <a:t>El palacio y sus interiores refleja los estilos de vida de los miembros de la familia de la Casa holandesa de Orange-Nassau durante tres siglos. </a:t>
            </a:r>
          </a:p>
          <a:p>
            <a:r>
              <a:rPr lang="es-ES" dirty="0"/>
              <a:t>La última reina que vivía aquí era Wilhelmina. </a:t>
            </a:r>
          </a:p>
          <a:p>
            <a:r>
              <a:rPr lang="es-ES" dirty="0"/>
              <a:t>Después de su muerte, comenzó una profunda restauración: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73595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7041976" cy="4895056"/>
          </a:xfrm>
        </p:spPr>
        <p:txBody>
          <a:bodyPr/>
          <a:lstStyle/>
          <a:p>
            <a:r>
              <a:rPr lang="es-ES" dirty="0"/>
              <a:t>Los anexos del siglo XIX  y XX fueron demolidos y el castillo fue reconstruido en el estilo del siglo XVII. </a:t>
            </a:r>
          </a:p>
          <a:p>
            <a:r>
              <a:rPr lang="es-ES" dirty="0"/>
              <a:t>El jardín formal de inglés con un siglo XIX lay-out fue restaurado a su diseño del siglo XVII. </a:t>
            </a:r>
          </a:p>
          <a:p>
            <a:r>
              <a:rPr lang="es-ES" dirty="0"/>
              <a:t>El resultado es maravilloso. </a:t>
            </a:r>
          </a:p>
          <a:p>
            <a:r>
              <a:rPr lang="es-ES" dirty="0"/>
              <a:t>La plantación del jardín formal barroco de parterres con pérgolas, estatuas y jarrones, exactamente en el mismo estilo holandés como en el siglo XVII, es único en Europa.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82532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113984" cy="55431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/>
          </a:p>
          <a:p>
            <a:r>
              <a:rPr lang="es-ES" dirty="0"/>
              <a:t>Las fuentes y cascadas funcionan igual que en el siglo XVII. </a:t>
            </a:r>
          </a:p>
          <a:p>
            <a:r>
              <a:rPr lang="es-ES" dirty="0"/>
              <a:t>En los establos hay muchos carruajes reales antiguos, entrenadores de caza, trineos y vehículos antiguos. </a:t>
            </a:r>
          </a:p>
          <a:p>
            <a:r>
              <a:rPr lang="es-ES" dirty="0"/>
              <a:t>En todo el complejo hay un extenso bosque, con lagos románticos. </a:t>
            </a:r>
          </a:p>
          <a:p>
            <a:r>
              <a:rPr lang="es-ES" dirty="0"/>
              <a:t>El palacio y sus alas son ahora un museo abierto al público.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77316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6113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374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12114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241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19915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2064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9565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144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7927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61377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65698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719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882"/>
            <a:ext cx="9144000" cy="70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267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937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5800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2893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7985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5296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59580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2683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21742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63933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696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9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49639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5183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3" y="0"/>
            <a:ext cx="90457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55257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10746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6373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5827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8813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99781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29118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54983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9539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68234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9479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4367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32825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17200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019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74988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59299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20536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97643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5092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46231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5083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52451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2895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77826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7742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7597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178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9115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33300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06759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2919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00344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9885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156"/>
            <a:ext cx="9144000" cy="664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77392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54172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02402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25613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1975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2683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9705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46042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3805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7921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84054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3129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46776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17612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0537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00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</TotalTime>
  <Words>558</Words>
  <Application>Microsoft Office PowerPoint</Application>
  <PresentationFormat>Presentación en pantalla (4:3)</PresentationFormat>
  <Paragraphs>36</Paragraphs>
  <Slides>138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138</vt:i4>
      </vt:variant>
    </vt:vector>
  </HeadingPairs>
  <TitlesOfParts>
    <vt:vector size="142" baseType="lpstr">
      <vt:lpstr>Century Schoolbook</vt:lpstr>
      <vt:lpstr>Wingdings</vt:lpstr>
      <vt:lpstr>Wingdings 2</vt:lpstr>
      <vt:lpstr>Default Theme</vt:lpstr>
      <vt:lpstr>EUROPA.-LA VUELTA AL MUNDO EN 885 JARDINES.-OESTE DE HOLANDA.-AN</vt:lpstr>
      <vt:lpstr>Leonie Meijneke-van der Heijden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Lipkje Schat.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Locus Flevum.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Palacio Real Het Loo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10</cp:revision>
  <dcterms:created xsi:type="dcterms:W3CDTF">2013-08-24T06:13:10Z</dcterms:created>
  <dcterms:modified xsi:type="dcterms:W3CDTF">2018-03-13T07:37:57Z</dcterms:modified>
</cp:coreProperties>
</file>