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F0DE-1889-4E35-913A-B28D00325D07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6A5BE-DC02-4A2D-A86E-C2A2EC79952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32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Moreras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4C86D-DE3E-4462-B20A-F1311B204D5F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053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336704" cy="189436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JARDINES.-PAIS DE GALES.-AB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3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s-ES" dirty="0"/>
            </a:br>
            <a:r>
              <a:rPr lang="es-ES" dirty="0"/>
              <a:t>Veddw House Gardens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84313"/>
            <a:ext cx="7041976" cy="4535487"/>
          </a:xfrm>
        </p:spPr>
        <p:txBody>
          <a:bodyPr/>
          <a:lstStyle/>
          <a:p>
            <a:pPr eaLnBrk="1" hangingPunct="1"/>
            <a:r>
              <a:rPr lang="es-ES" dirty="0"/>
              <a:t>Situado en el corazón de Monmouthshire, Veddw Garden House se ha creado a través de más de 20 años de paciente trabajo de Anne Wareham y Hawes Charles.</a:t>
            </a:r>
          </a:p>
          <a:p>
            <a:pPr eaLnBrk="1" hangingPunct="1"/>
            <a:r>
              <a:rPr lang="es-ES" dirty="0"/>
              <a:t>El jardín está situado en el magnífico paisaje de la frontera con Gales por encima de Tintern.</a:t>
            </a:r>
          </a:p>
          <a:p>
            <a:pPr eaLnBrk="1" hangingPunct="1"/>
            <a:r>
              <a:rPr lang="es-ES" dirty="0"/>
              <a:t>Hay 8.000 m2 de jardines ornamentales y dos hectáreas de bosques. </a:t>
            </a:r>
          </a:p>
          <a:p>
            <a:pPr eaLnBrk="1" hangingPunct="1"/>
            <a:r>
              <a:rPr lang="es-ES" dirty="0"/>
              <a:t>Una adición notable en el jardín es la piscina con un espectacular reflejo.</a:t>
            </a:r>
          </a:p>
        </p:txBody>
      </p:sp>
    </p:spTree>
    <p:extLst>
      <p:ext uri="{BB962C8B-B14F-4D97-AF65-F5344CB8AC3E}">
        <p14:creationId xmlns:p14="http://schemas.microsoft.com/office/powerpoint/2010/main" val="104543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Veddw Hous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879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Vedd Hous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3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Veddw House Garde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261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Veddw Hous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92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Veddw House Garden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48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Veddw House Garden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41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Veddw House Garde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4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Veddw House Gardens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97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Veddw Hous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601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Veddw Hous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26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Veddw House Gardens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37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Veddw Hous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775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Veddw_house_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350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Bodelwyddan Castle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Bodelwyddan Castle, cerca de la aldea de Bodelwyddan , cerca de Rhyl , Denbighshire en Gales , fue construido alrededor de 1460 por la familia Humphreys de Anglesey como casa solariega . </a:t>
            </a:r>
          </a:p>
          <a:p>
            <a:r>
              <a:rPr lang="es-ES" dirty="0"/>
              <a:t>Su asociación más importante fue con el Williams-Wynn familia, que se extendió por alrededor de 200 años a partir de 1690.</a:t>
            </a:r>
          </a:p>
          <a:p>
            <a:r>
              <a:rPr lang="es-ES" dirty="0"/>
              <a:t> Ahora es un grado II * edificio protegido</a:t>
            </a:r>
          </a:p>
          <a:p>
            <a:r>
              <a:rPr lang="es-ES" dirty="0"/>
              <a:t>El castillo se encuentra en un área extensa de zonas verdes y jardines, el más reciente de los cuales fue diseñado originalmente por Thomas Hayton Mawson en 1910</a:t>
            </a:r>
          </a:p>
        </p:txBody>
      </p:sp>
    </p:spTree>
    <p:extLst>
      <p:ext uri="{BB962C8B-B14F-4D97-AF65-F5344CB8AC3E}">
        <p14:creationId xmlns:p14="http://schemas.microsoft.com/office/powerpoint/2010/main" val="1224143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355160" cy="5649491"/>
          </a:xfrm>
        </p:spPr>
        <p:txBody>
          <a:bodyPr/>
          <a:lstStyle/>
          <a:p>
            <a:r>
              <a:rPr lang="es-ES" dirty="0"/>
              <a:t>La estructura del castillo visto hoy es sobre todo un fachada victoriana, que cubre un núcleo que se cree que datan del siglo XIII</a:t>
            </a:r>
          </a:p>
          <a:p>
            <a:r>
              <a:rPr lang="es-ES" dirty="0"/>
              <a:t> Los arqueólogos han encontrado restos romanos  en el sitio, y sospecho que se refiere a un asentamiento adyacente a la cercana calzada romana . </a:t>
            </a:r>
          </a:p>
          <a:p>
            <a:r>
              <a:rPr lang="es-ES" dirty="0"/>
              <a:t>El castillo tiene una vista distante de Rhuddlan Castle y St. Asaph Cathedral-que resultó dañada en el siglo XV por los ejércitos inglés y el galés Owain Glyndwr fuerzas 's. </a:t>
            </a:r>
          </a:p>
          <a:p>
            <a:r>
              <a:rPr lang="es-ES" dirty="0"/>
              <a:t>Sin embargo, el obispo se mostró comprensivo con los hombres de Owain, mientras que excomulgó al inglés.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2727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delwyddan Cas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172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worldisround.com/photos/29/420/51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807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valevintagems.zxq.net/wp-content/uploads/Bodelwyddan-Castle-the-Aviary-Garden-1024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873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ommondatastorage.googleapis.com/static.panoramio.com/photos/original/49134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685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ommondatastorage.googleapis.com/static.panoramio.com/photos/original/346500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422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gardenvisit.com/assets/madge/bodelwyddan_castle_gardens/600x/bodelwyddan_castle_gardens_6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54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Tredegar House Park.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Tredegar House es una casa del siglo XVII Charles II de  en la ciudad de Newport .</a:t>
            </a:r>
          </a:p>
          <a:p>
            <a:r>
              <a:rPr lang="es-ES" dirty="0"/>
              <a:t> Descrita como "La casa más grande y más exuberante"  en Monmouthshire y una de las "casas pendientes de la Restauración período en el conjunto de Gran Bretaña ",  la mansión se encuentra en los (360.000 m²) Tredegar Park . </a:t>
            </a:r>
          </a:p>
          <a:p>
            <a:r>
              <a:rPr lang="es-ES" dirty="0"/>
              <a:t>Se trata de un grado I edificio al 3 desde marzo de 1952.</a:t>
            </a:r>
          </a:p>
        </p:txBody>
      </p:sp>
    </p:spTree>
    <p:extLst>
      <p:ext uri="{BB962C8B-B14F-4D97-AF65-F5344CB8AC3E}">
        <p14:creationId xmlns:p14="http://schemas.microsoft.com/office/powerpoint/2010/main" val="1726969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es-ES" dirty="0"/>
              <a:t>En diciembre de 2011 el Fondo Nacional firmó un convenio con el Ayuntamiento de Newport para asumir la gestión de la construcción, así como las 90 hectáreas de jardines y zonas verdes, en un contrato de arrendamiento de 50 años a partir de 2012.</a:t>
            </a:r>
          </a:p>
          <a:p>
            <a:r>
              <a:rPr lang="es-ES" dirty="0"/>
              <a:t> El Fondo dijo que Tredegar House es de "gran importancia" ya que muchas propiedades similares que se había perdido en los últimos 100 años.</a:t>
            </a:r>
          </a:p>
          <a:p>
            <a:r>
              <a:rPr lang="es-ES" dirty="0"/>
              <a:t> El nuevo acuerdo permite el libre acceso a la casa por primera vez en su historia.</a:t>
            </a:r>
          </a:p>
        </p:txBody>
      </p:sp>
    </p:spTree>
    <p:extLst>
      <p:ext uri="{BB962C8B-B14F-4D97-AF65-F5344CB8AC3E}">
        <p14:creationId xmlns:p14="http://schemas.microsoft.com/office/powerpoint/2010/main" val="2281625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39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624736"/>
          </a:xfrm>
        </p:spPr>
      </p:pic>
    </p:spTree>
    <p:extLst>
      <p:ext uri="{BB962C8B-B14F-4D97-AF65-F5344CB8AC3E}">
        <p14:creationId xmlns:p14="http://schemas.microsoft.com/office/powerpoint/2010/main" val="2136049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95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8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3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Plas Newydd.-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Plas Newydd, situado en Llanfairpwllgwyngyll , Anglesey , Gales , es la casa de campo del marqués de Anglesey .</a:t>
            </a:r>
          </a:p>
          <a:p>
            <a:r>
              <a:rPr lang="es-ES" dirty="0"/>
              <a:t> La familia antigua sede principal en Beaudesert , Staffordshire , fue vendida y demolida en la década de 1930. </a:t>
            </a:r>
          </a:p>
          <a:p>
            <a:r>
              <a:rPr lang="es-ES" dirty="0"/>
              <a:t>La casa está situada en la orilla del estrecho de Menai y tiene vistas de Snowdonia</a:t>
            </a:r>
          </a:p>
          <a:p>
            <a:r>
              <a:rPr lang="es-ES" dirty="0"/>
              <a:t>La casa contiene Rex Whistler pintura más grande 's, que mide (18 m por 3,7). Es el más grande  lienzo en Gran Bretaña. También hay una exposición con muchos ejemplos de su obra.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7406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89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46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50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16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22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7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75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03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907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659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Colwy Woodland Gardens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Colby Woodland Garden de 32.000 m 2 de jardín situado en un valle aislado de 1 ½ millas de Amroth en Pembrokeshire , South Gales . </a:t>
            </a:r>
          </a:p>
          <a:p>
            <a:r>
              <a:rPr lang="es-ES" dirty="0"/>
              <a:t>Se compone de bosque , prado , jardines y espacios protegidos con plantas como azaleas , campanillas , camelias , narcisos , magnolias y rododendros , junto con flores silvestres en la pradera. </a:t>
            </a:r>
          </a:p>
          <a:p>
            <a:r>
              <a:rPr lang="es-ES" dirty="0"/>
              <a:t>También hay una cafetería, una tienda y aseos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0197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44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902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6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938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39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1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725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62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690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465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" y="0"/>
            <a:ext cx="9133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947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76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Hilton Court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12 hectáreas de jardines arbolados con margenes del lago y estanques con una gran selección de nenúfares. </a:t>
            </a:r>
          </a:p>
          <a:p>
            <a:r>
              <a:rPr lang="es-ES" dirty="0"/>
              <a:t>Los jardines están diseñados para complementar el entorno natural de un bosque de 200 años de antigüedad y una ubicación privilegiada en la cima de un valle con vistas a la Bahía de St Brides.</a:t>
            </a:r>
          </a:p>
          <a:p>
            <a:r>
              <a:rPr lang="es-ES" dirty="0"/>
              <a:t> Hilton Court está marcado en el mapa de Colby en 1323. </a:t>
            </a:r>
          </a:p>
          <a:p>
            <a:r>
              <a:rPr lang="es-ES" dirty="0"/>
              <a:t>Peter Lynch y Cheryl, propietarios desde 1977, sentar las bases de los lagos, estanques y jardines arbolados en 1989.</a:t>
            </a:r>
          </a:p>
        </p:txBody>
      </p:sp>
    </p:spTree>
    <p:extLst>
      <p:ext uri="{BB962C8B-B14F-4D97-AF65-F5344CB8AC3E}">
        <p14:creationId xmlns:p14="http://schemas.microsoft.com/office/powerpoint/2010/main" val="26618233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gardenvisit.com/assets/madge/hilton_court_gardens/600x/hilton_court_gardens_6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677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gardenvisit.com/assets/madge/hilton_court/600x/hilton_court_6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2277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yourlocalweb.co.uk/images/pictures/12/68/hilton-court-gardens-124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5971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pembrokeshire.savvynetwork.org/wp-content/uploads/2012/07/hilton.court_.gardens.and_.crafts.logo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27685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820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Clyne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Clyne Gardens es un jardín botánico ubicado en Swansea , Gales , Reino Unido . </a:t>
            </a:r>
          </a:p>
          <a:p>
            <a:r>
              <a:rPr lang="es-ES" dirty="0"/>
              <a:t>El parque actual fue formado a partir de los jardines creados por Glynn Vivian que compró el castillo en 1860 .</a:t>
            </a:r>
          </a:p>
          <a:p>
            <a:r>
              <a:rPr lang="es-ES" dirty="0"/>
              <a:t> La finca pasó a su sobrino Algernon, 'El Almirante' en 1921 que lo poseyó hasta su muerte en 1952.</a:t>
            </a:r>
          </a:p>
          <a:p>
            <a:r>
              <a:rPr lang="es-ES" dirty="0"/>
              <a:t> Él tuvo la mayor influencia en los jardines como los vemos hoy. Clyne Gardens está rodeado por Mumbles Road y Mayals en Blackpill y Mayals áreas de Swansea con entradas fuera de estos dos caminos. </a:t>
            </a:r>
          </a:p>
        </p:txBody>
      </p:sp>
    </p:spTree>
    <p:extLst>
      <p:ext uri="{BB962C8B-B14F-4D97-AF65-F5344CB8AC3E}">
        <p14:creationId xmlns:p14="http://schemas.microsoft.com/office/powerpoint/2010/main" val="37288825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171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4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202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065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645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58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647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170"/>
            <a:ext cx="9105900" cy="691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469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595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132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803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39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415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189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977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673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951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558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84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635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641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18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836</Words>
  <Application>Microsoft Office PowerPoint</Application>
  <PresentationFormat>Presentación en pantalla (4:3)</PresentationFormat>
  <Paragraphs>46</Paragraphs>
  <Slides>82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82</vt:i4>
      </vt:variant>
    </vt:vector>
  </HeadingPairs>
  <TitlesOfParts>
    <vt:vector size="87" baseType="lpstr">
      <vt:lpstr>Calibri</vt:lpstr>
      <vt:lpstr>Century Schoolbook</vt:lpstr>
      <vt:lpstr>Wingdings</vt:lpstr>
      <vt:lpstr>Wingdings 2</vt:lpstr>
      <vt:lpstr>Default Theme</vt:lpstr>
      <vt:lpstr>EUROPA.-LA VUELTA AL MUNDO EN 885 JARDINES.-PAIS DE GALES.-AB</vt:lpstr>
      <vt:lpstr> Veddw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Bodelwyddan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Tredegar House Park.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Plas Newydd.-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Colwy Woodland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Hilton Court Gardens</vt:lpstr>
      <vt:lpstr>Presentación de PowerPoint</vt:lpstr>
      <vt:lpstr>Presentación de PowerPoint</vt:lpstr>
      <vt:lpstr>Presentación de PowerPoint</vt:lpstr>
      <vt:lpstr>Presentación de PowerPoint</vt:lpstr>
      <vt:lpstr>Clyne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6</cp:revision>
  <dcterms:created xsi:type="dcterms:W3CDTF">2013-09-07T04:16:19Z</dcterms:created>
  <dcterms:modified xsi:type="dcterms:W3CDTF">2018-03-08T17:21:16Z</dcterms:modified>
</cp:coreProperties>
</file>