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264696" cy="189436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JARDINES.-PAIS DE GALES.-AE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95936" y="4581128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Bodnant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5005388"/>
          </a:xfrm>
        </p:spPr>
        <p:txBody>
          <a:bodyPr/>
          <a:lstStyle/>
          <a:p>
            <a:pPr eaLnBrk="1" hangingPunct="1"/>
            <a:r>
              <a:rPr lang="es-ES" b="1" dirty="0"/>
              <a:t>Bodnant Garden</a:t>
            </a:r>
            <a:r>
              <a:rPr lang="es-ES" dirty="0"/>
              <a:t>  es un National Trust , cerca de Tal-y-Cafn , en la ciudad del condado de Conwy , Gales. </a:t>
            </a:r>
          </a:p>
          <a:p>
            <a:pPr eaLnBrk="1" hangingPunct="1"/>
            <a:r>
              <a:rPr lang="es-ES" dirty="0"/>
              <a:t>Bodnant Garden está situado sobre el río Conwy , con vistas al valle de Conwy hacia el Carneddau serie de montañas .</a:t>
            </a:r>
          </a:p>
          <a:p>
            <a:pPr eaLnBrk="1" hangingPunct="1"/>
            <a:r>
              <a:rPr lang="es-ES" dirty="0"/>
              <a:t> Este importante jardín ocupa una superficie de más de 80 hectáreas alrededor de Bodnant  House, la mayoría de los cuales adquirió por primera vez  Henry Davis Pochin , un químico industrial con éxito, desde 1874 en adelante hasta su muerte en 1895. </a:t>
            </a:r>
          </a:p>
        </p:txBody>
      </p:sp>
    </p:spTree>
    <p:extLst>
      <p:ext uri="{BB962C8B-B14F-4D97-AF65-F5344CB8AC3E}">
        <p14:creationId xmlns:p14="http://schemas.microsoft.com/office/powerpoint/2010/main" val="3098774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/>
          <a:lstStyle/>
          <a:p>
            <a:pPr eaLnBrk="1" hangingPunct="1"/>
            <a:r>
              <a:rPr lang="es-ES" dirty="0"/>
              <a:t>Bodnant House había sido construida en 1792, pero fue remodelada por Pochin y en su muerte fue heredada por su hija (cuyo marido se convirtió en la primer baron  de Aberconway en 1911.</a:t>
            </a:r>
          </a:p>
          <a:p>
            <a:pPr eaLnBrk="1" hangingPunct="1"/>
            <a:r>
              <a:rPr lang="es-ES" dirty="0"/>
              <a:t>El jardín, pero no la casa u otras partes de la finca, se donaron a la National Trust, con una dotación, en 1949.</a:t>
            </a:r>
          </a:p>
          <a:p>
            <a:pPr eaLnBrk="1" hangingPunct="1"/>
            <a:r>
              <a:rPr lang="es-ES" dirty="0"/>
              <a:t>La casa fue el hogar del Baron de Aberconway  y los miembros de su familia que continúan  participando activamente en la gestión del jardín, un pabellón de té y aparcamientos, en nombre del National Trust.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3290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258000" cy="5327650"/>
          </a:xfrm>
        </p:spPr>
        <p:txBody>
          <a:bodyPr/>
          <a:lstStyle/>
          <a:p>
            <a:pPr eaLnBrk="1" hangingPunct="1"/>
            <a:r>
              <a:rPr lang="es-ES" dirty="0"/>
              <a:t>Los jardines son variados e incluyen jardines limitados por setos de boj recortado, estanques y piscinas y borduras  formales de herbáceas , junto a un arco de lluvia de oro.-Laburnum anagyroides y muchos rodales en flor. </a:t>
            </a:r>
          </a:p>
          <a:p>
            <a:pPr eaLnBrk="1" hangingPunct="1"/>
            <a:r>
              <a:rPr lang="es-ES" dirty="0"/>
              <a:t>Sin embargo, Bodnant es más famoso por su programa de cultivo, especialmente de las variedades de rododendros y azaleas ejemplos de los que ahora se cultivan en todo el mundo.</a:t>
            </a:r>
          </a:p>
          <a:p>
            <a:pPr eaLnBrk="1" hangingPunct="1"/>
            <a:r>
              <a:rPr lang="es-ES" dirty="0"/>
              <a:t>También se destacan las colecciones de Magnolia , Camelia , Clematis y Hortensia .</a:t>
            </a:r>
          </a:p>
        </p:txBody>
      </p:sp>
    </p:spTree>
    <p:extLst>
      <p:ext uri="{BB962C8B-B14F-4D97-AF65-F5344CB8AC3E}">
        <p14:creationId xmlns:p14="http://schemas.microsoft.com/office/powerpoint/2010/main" val="3466721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258000" cy="5183187"/>
          </a:xfrm>
        </p:spPr>
        <p:txBody>
          <a:bodyPr/>
          <a:lstStyle/>
          <a:p>
            <a:pPr eaLnBrk="1" hangingPunct="1"/>
            <a:r>
              <a:rPr lang="es-ES" dirty="0"/>
              <a:t>Iniciado en 1875, es la creación de cuatro generaciones de Aberconways y se divide en dos partes: el nivel superior (alrededor de la casa) cuenta con grandes terrazas estilo italiano, árboles ejemplares y jardines formales jardines , con senderos para descender a un nivel más bajo "El Dell" con bosques del valle silvestre en el jardín de abajo</a:t>
            </a:r>
          </a:p>
          <a:p>
            <a:pPr eaLnBrk="1" hangingPunct="1"/>
            <a:r>
              <a:rPr lang="es-ES" dirty="0"/>
              <a:t> Se incluyen dentro de la Dell son el Molino Viejo, la charca del molino con la carrera de molino y un aliviadero atractiva cascada en el río Hiraethlyn , para dar el encantador arroyo a través de su Dell nombre propio.</a:t>
            </a:r>
          </a:p>
        </p:txBody>
      </p:sp>
    </p:spTree>
    <p:extLst>
      <p:ext uri="{BB962C8B-B14F-4D97-AF65-F5344CB8AC3E}">
        <p14:creationId xmlns:p14="http://schemas.microsoft.com/office/powerpoint/2010/main" val="353823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12875"/>
            <a:ext cx="7113984" cy="4606925"/>
          </a:xfrm>
        </p:spPr>
        <p:txBody>
          <a:bodyPr/>
          <a:lstStyle/>
          <a:p>
            <a:pPr eaLnBrk="1" hangingPunct="1"/>
            <a:r>
              <a:rPr lang="es-ES" dirty="0"/>
              <a:t>De los árboles notables  muchos dentro de la Dell y el Woodland,  son varias las secoyas de California como </a:t>
            </a:r>
            <a:r>
              <a:rPr lang="es-ES" i="1" dirty="0"/>
              <a:t>Sequoiadendron  giganteum </a:t>
            </a:r>
            <a:r>
              <a:rPr lang="es-ES" dirty="0"/>
              <a:t>plantado en 1886  de(45 m) de alto, superado en altura sólo por otro árbol de la zona occidental Estados Unidos , el Oregon Douglas Fir </a:t>
            </a:r>
            <a:r>
              <a:rPr lang="es-ES" i="1" dirty="0"/>
              <a:t>Pseudotsuga menziesii</a:t>
            </a:r>
            <a:r>
              <a:rPr lang="es-ES" dirty="0"/>
              <a:t> de  (48 m). </a:t>
            </a:r>
          </a:p>
          <a:p>
            <a:pPr eaLnBrk="1" hangingPunct="1"/>
            <a:r>
              <a:rPr lang="es-ES" dirty="0"/>
              <a:t>De China en 1949 llegó el Redwood  (Sequoia gigantea,) anteriormente conocida sólo a partir de fósiles y se cree que se han extinguido.</a:t>
            </a:r>
          </a:p>
        </p:txBody>
      </p:sp>
    </p:spTree>
    <p:extLst>
      <p:ext uri="{BB962C8B-B14F-4D97-AF65-F5344CB8AC3E}">
        <p14:creationId xmlns:p14="http://schemas.microsoft.com/office/powerpoint/2010/main" val="2936104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969968" cy="5327650"/>
          </a:xfrm>
        </p:spPr>
        <p:txBody>
          <a:bodyPr/>
          <a:lstStyle/>
          <a:p>
            <a:pPr eaLnBrk="1" hangingPunct="1"/>
            <a:r>
              <a:rPr lang="es-ES" dirty="0"/>
              <a:t>Por encima de la Dell esta "El Poema", en el mausoleo de la familia que una red de senderos conduce a través de arbustos y el jardín de romero para el jardín del frente (separados desde el parque viejo por un ja-ja ) y por el césped del jardín de la Ronda.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1460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Bodna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019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Bodnant Garden.-North Wa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01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Bodnant Gardens.-Conwy.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781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Bodnant Gardens.-s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62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Bodnant Gardens.-Wales33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635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Bodnant Hall.-La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567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Bodnant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512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2 Imagen" descr="Bodnant Gardens.-Conwy.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953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Bodnant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475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Bodnant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018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odnan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850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odnant Gardens.-Tun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386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Bodnant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776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odnant Garden.-Laburn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68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odnant Garden, Gwynedd, Wales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346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odnant Garden.-Laburnum Arch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538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2 Imagen" descr="Bodnant.-Laburnum Arch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3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Bodnant.-Pergola de Laburnum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90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Bodnant Gardens.-1x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030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3 Imagen" descr="Bodnant.- Jardin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642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odnant Garden.-x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495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odnant_gardens.-a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040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Bodnant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543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Bodnant.-Pill M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277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Bodnant Garden.-Pill Mill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0"/>
            <a:ext cx="9064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301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Bodnant Garden.-x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79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Bodnant Gardens.-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831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Bodnant Gardens.-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154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Bodnant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03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2 Imagen" descr="Bodnant Gardens.-Pin Mill Pool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24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690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2 Imagen" descr="Bodnant Gardens.-Jardines baj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2622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odnant Gardens.-Conwy.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1611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odnant.-Rhododendron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318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Bodnant.--Woodland_garden_Bodna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3971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Bodnant Garden.-z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8267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Bodnant Gardens.-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79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Bodnant Gardens.-Conwy.8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958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Bodnant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5641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odnant Gardens.-x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696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odnant Gardens.-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951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3 Imagen" descr="Bodnant Gardens.-s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693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2 Imagen" descr="Bodnant Gardens.-Terraz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979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odnant Gardens.-x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8418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odnant Garden.-x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1784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3 Imagen" descr="Bodnant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4943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odnant Garden.-x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623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2 Imagen" descr="Bodnant Gardens.-x5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7753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odnant Gardens.-Wales34b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44000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0380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odnant Gardens.-Pergolas_redimensionar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0490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odnant Gardens.-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7625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odnant Garden.-x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3693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odnant Garden.-x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794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odnant Garden.-x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694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odnant Garden.-Conwy.-Uk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492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odnant Garden.-x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7569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odnant Garden.-x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3327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odnant Garden.-x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0723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odnant Garden.-x1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5823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odnant Garden.-x1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1531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odnant Garden.-x1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6613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odnant Garden.-x2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792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odnant Gardens.-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6936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odnant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1840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odnant Garde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3055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odnant Gardens.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7879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2 Imagen" descr="Bodnant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082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Bodnant Gardens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6606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odnant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0"/>
            <a:ext cx="9026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6945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odnant Gardens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9268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odnant Gardens.--ñ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141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odnant Gardens.-ñ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2037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odnant Gardens.-ñ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0358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odnant Gardens.-Path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2597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odnant Gardens.-Rhododendrons.-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2866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2 Imagen" descr="Bodnant_Gardens.-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0883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odnant Gardens.-Rhododendr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9721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odnant Gardens.-Rhododendron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872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odnant Gardens.-s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6669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odnant Gardens.-s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9244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odnant Gardens.-s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71082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odnant Gardens.-s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0615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Bodnant Gardens.-x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6088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odnant Gardens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1621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Bodnant Gardens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3119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Bodnant Gardens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7724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Bodnant Gardens.-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04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Bodnant Gardens.-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4864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Bodnant Gardens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31720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Bodnant Gardens.-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44116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Bodnant Gardens.-3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1514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2 Imagen" descr="Bodnant gardens.-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5112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Bodnant Gardens.- Summ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7577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Bodnant Gardens.-a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9006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2 Imagen" descr="Bodnant Gardens.-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0378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Bodnant Gardens.-a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25782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Bodnant Gardens.-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39140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Bodnant Gardens.-a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19306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Bodnant Gardens.-Azale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8072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odnant Gardens.-Bosque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1065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odnant Gardens.-Camino de entrada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7468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odnant Gardens.-Conwy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5080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Bodnant Gardens.-Conwy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01360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odnant Gardens.-Conwy.7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55757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odnant Gardens.-Conwy.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4189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odnant Gardens.-Conwy.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23379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odnant Gardens.-Esfin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7141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odnant Gardens.-Hortens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13055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2 Imagen" descr="Bodnant Gardensd.-s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6000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2 Imagen" descr="Bodnant Gardens.-x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6607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Bodnant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93658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Bodnant_Gardens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1345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2 Imagen" descr="Bodnant Woodland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882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Bodnant_garden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6781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Bodnant Gardens.-Wales28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45118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2 Imagen" descr="Bodnant_Gardens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7971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Bodnant Gardens.-4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14637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Bodnant Garden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78121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Bodnant Gardens.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1877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Bodnant Garden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9699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553</Words>
  <Application>Microsoft Office PowerPoint</Application>
  <PresentationFormat>Presentación en pantalla (4:3)</PresentationFormat>
  <Paragraphs>18</Paragraphs>
  <Slides>126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126</vt:i4>
      </vt:variant>
    </vt:vector>
  </HeadingPairs>
  <TitlesOfParts>
    <vt:vector size="130" baseType="lpstr">
      <vt:lpstr>Century Schoolbook</vt:lpstr>
      <vt:lpstr>Wingdings</vt:lpstr>
      <vt:lpstr>Wingdings 2</vt:lpstr>
      <vt:lpstr>Default Theme</vt:lpstr>
      <vt:lpstr>EUROPA.-LA VUELTA AL MUNDO EN 885 JARDINES.-PAIS DE GALES.-AE</vt:lpstr>
      <vt:lpstr>Bodnant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5</cp:revision>
  <dcterms:created xsi:type="dcterms:W3CDTF">2013-09-07T04:16:19Z</dcterms:created>
  <dcterms:modified xsi:type="dcterms:W3CDTF">2018-03-13T07:53:01Z</dcterms:modified>
</cp:coreProperties>
</file>