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87159-CBB0-4DAD-8E0A-FE709E472BAF}" type="datetimeFigureOut">
              <a:rPr lang="es-ES" smtClean="0"/>
              <a:t>13/03/2018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A10E57-9303-4DF5-AA6A-6E6A7E29760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6495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Lakemount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B04B2B-2266-4CC2-A593-2E97BDEE390D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Lakemount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8C39AB-1AF9-43DB-83E3-71B9064F8EDE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Lakemount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F91E5E-939A-47BF-ACB0-5ACCE275BB6B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Lakemount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DC429F-FC12-49DE-943E-EA1FB2CD017A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Lakemount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E678AD-64D4-4708-BBBE-FC403E42E593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Lakemount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68237E-519A-450E-845C-AFF63EF72638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Lakemount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E2A693-2ABC-49BA-B2FC-47FA81C6C928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Lakemount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496AAC-4929-4770-A20D-17C3417C8A21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Lakemount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BA2FF1-AB75-4824-8AAA-C01A34D2453F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Lakemount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FCE512-EF97-4006-B79B-BB5F84671655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Lakemount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0FAF3F-2AFE-4D0E-8782-755C7D516DE0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Lakemount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199C48-9F39-4864-AD88-CA99A9ED8E28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Lakemount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0F5C7E-846E-4042-983A-134448AB577D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695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634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832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5010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76E684-D796-47C6-923B-534F451DC39B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4E1332-DB67-4912-AFD1-165603AA87C2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4806A3-13F3-4A47-BB28-6A913DA9D3A8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F92F71-6E67-42BE-9B5C-67C265267B2F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143BFB-368A-4E66-9648-EE7CEE2B9F16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30DF62-6402-4842-BDBC-40001B421523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3CFA1F-D5CC-4A2E-9A7F-AC48ACA29EEF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5FA78C-3392-4FA0-92A7-184B74C7E285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CFFE0E-294A-411B-BEFB-6648694C77C1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27A8EC-8FC1-4623-B7D1-C83B9C1E7284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7232CF-ADC3-44E9-B7B9-95CE12A892B1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9C344F-54B3-403B-9227-8FBAFBA613D8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D5F628-C797-4F4B-93AE-BB339BBCA5A3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CE844E-B4DD-404E-BF99-CC89B31E52C3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7BB3A0-D0EF-42C9-A855-D62EFAB56C3B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4E214B-1793-4E25-8817-62E564C4DEEC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5707F6-F5A8-4A29-A387-BE39188B9DCF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28851B-CBCE-461E-BCEC-413626E12A3A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968C7F-1744-4A88-8880-F73AAF4FE086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632C5E-3C79-492D-9C0E-EE90B7968D7D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Duffryn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E58767-9A3A-4DB8-B549-0DFB9B35294E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Duffryn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7412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Duffryn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1133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Duffryn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53275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Duffryn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8080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Duffryn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6360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6F582B-BB1F-46F7-8EFE-891B47225D66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E35235-E017-42D6-A90F-0B3640D1B42D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Dewstow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6952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193F38-5006-4B6E-9A83-C3937387AA60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D72A1F-B08D-4A6C-8C2D-559E1F8AE8E5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9BB5F3-3F9B-4707-B026-CFCD1138DAC7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AF2B0A-156D-485D-84B4-92DECC310382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34E1B2-D94E-484F-9FB3-493F10A3F1C3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8EBB93-6B05-48A0-9C8F-A85730670C2E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B8DC49-E016-4366-815A-9AE0BC417E3B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A10199-2269-45AA-ADD3-1EFB1B208BC3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0EE20C-C9A0-4816-B637-687E070C4841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22EB98-7290-4477-A6E2-0910FC2A50E0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AE85D8-50D1-481F-A536-C80F4AC44BF3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3CD3F6-E5C0-417E-AD29-5FEAAB6169DA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88EFE9-2A03-4D1D-80A7-D3BA2313FA16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39A82F-153D-42A5-9E36-93185C09DBA4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414E9A-3228-4B4A-9ADF-FD5D04F6F24B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97918A-3689-43B9-AFE4-7C7B3F8D5560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6A60DA-DF74-4989-9BD0-3447AB6BFF4E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Dewstow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785260-2ADF-4186-9302-2747F7C62165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Dewstow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70546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Dewstow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54579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Dewstow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96797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62053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Dewstow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47254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Dewstow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54284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Dewstow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48058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Dewstow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21738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Dewstow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20073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St Fagans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57421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St. Fagans.-Castles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28205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 Fagans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3768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 Fagans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76017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 Fagans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29116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 Fagans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18225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 Fagans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83913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 Fagans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77399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 Fagans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50818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 Fagans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75956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 Fagans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38297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 Fagans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05728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 Fagans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19056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 Fagans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22545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 Fagans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98496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St.Fagans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65805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St. Fagans.-Castles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0501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St. Fagans.-Castles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3560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St. Fagans.-Castles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81191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St.Fagans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59728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St. Fagans.-Castles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8630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St. Fagans.-Castles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63303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St. Fagans.-Castles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605508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St. Fagans.-Castles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87237-909E-466A-88C8-97275AEBA624}" type="slidenum">
              <a:rPr lang="es-ES" smtClean="0">
                <a:solidFill>
                  <a:prstClr val="black"/>
                </a:solidFill>
              </a:rPr>
              <a:pPr/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48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hyperlink" Target="http://www.lakemountgarden.com/lakemount/Design/Assets/galleryImages/images/Cornus%20controversa%20variegata_JPG.jpg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052736"/>
            <a:ext cx="6264696" cy="1894362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JARDINES.-PAIS DE GALES.-D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95936" y="450912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270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LAKEMOUNT GARDEN .-Irlanda</a:t>
            </a:r>
          </a:p>
        </p:txBody>
      </p:sp>
      <p:sp>
        <p:nvSpPr>
          <p:cNvPr id="9216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La entrada del jardín es directa desde la carretera, no hay ninguna indicacion,detrás de los muros se han creado los jardines.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Mr.Brian Cross tuvo éxito al crear un jardín muy variado en 20 años.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Brian estaba dotado para escoger las plantas mas adecuadas y en la división del jardín, las plantaciones fueron realizadas con este fin.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Las flores están presentes en el jardín todo el año.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jardín ha recibido tres distinciones de la National Garden Association como mejor jardín.</a:t>
            </a:r>
          </a:p>
        </p:txBody>
      </p:sp>
    </p:spTree>
    <p:extLst>
      <p:ext uri="{BB962C8B-B14F-4D97-AF65-F5344CB8AC3E}">
        <p14:creationId xmlns:p14="http://schemas.microsoft.com/office/powerpoint/2010/main" val="1586563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Lakemont.-i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731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Lakemon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8897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Lakemount 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309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Lakemoun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9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Lakemount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043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Lakemoun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628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Lakemount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758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Lakemount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700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Lakemount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03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Lakemount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581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Lakemount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243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Lakemount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439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Lakemount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351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505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58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48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53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230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73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5004048" cy="6858000"/>
          </a:xfrm>
          <a:prstGeom prst="rect">
            <a:avLst/>
          </a:prstGeom>
        </p:spPr>
      </p:pic>
      <p:pic>
        <p:nvPicPr>
          <p:cNvPr id="1026" name="Picture 2" descr="http://www.lakemountgarden.com/lakemount/Design/Assets/galleryImages/images/Cornus%20controversa%20variegata_JPG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558"/>
            <a:ext cx="4767110" cy="744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151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DYFFRYN</a:t>
            </a:r>
          </a:p>
        </p:txBody>
      </p:sp>
      <p:sp>
        <p:nvSpPr>
          <p:cNvPr id="7373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35163"/>
            <a:ext cx="7571184" cy="438943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Dyffryn Gardens  es  el mayor de los jardines paisajistas de Gales. </a:t>
            </a:r>
          </a:p>
          <a:p>
            <a:pPr eaLnBrk="1" hangingPunct="1"/>
            <a:r>
              <a:rPr lang="es-ES" dirty="0"/>
              <a:t>En sus 230 has. hay 30 áreas temáticas y un excepcional arboreto que contiene una colección de arboles raros.</a:t>
            </a:r>
          </a:p>
          <a:p>
            <a:pPr eaLnBrk="1" hangingPunct="1"/>
            <a:r>
              <a:rPr lang="es-ES" dirty="0"/>
              <a:t>El jardín estilo Eduardiano se esta restaurando a la forma que tenia cuando en el 1906 lo diseño Thomas Mawson.</a:t>
            </a:r>
          </a:p>
          <a:p>
            <a:pPr eaLnBrk="1" hangingPunct="1"/>
            <a:r>
              <a:rPr lang="es-ES" dirty="0"/>
              <a:t>La restauración ha sido posible gracias a la donación de la Heritage Pottery Fund de 6´15 millones de libras.</a:t>
            </a:r>
          </a:p>
          <a:p>
            <a:pPr eaLnBrk="1" hangingPunct="1"/>
            <a:r>
              <a:rPr lang="es-ES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18099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Los diferentes jardines están separados por setos de tejo, cada jardín con su propio carácter y en uno de ellos un jardín Pompeyano.</a:t>
            </a:r>
          </a:p>
          <a:p>
            <a:pPr eaLnBrk="1" hangingPunct="1"/>
            <a:r>
              <a:rPr lang="es-ES" dirty="0"/>
              <a:t>Dyffryn Garden ha sido elegido por la Brithis Tourism Association como uno de los 100 mejores jardines del Reino Unido.</a:t>
            </a:r>
          </a:p>
        </p:txBody>
      </p:sp>
    </p:spTree>
    <p:extLst>
      <p:ext uri="{BB962C8B-B14F-4D97-AF65-F5344CB8AC3E}">
        <p14:creationId xmlns:p14="http://schemas.microsoft.com/office/powerpoint/2010/main" val="603833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Duffry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282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Duffry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761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Duffry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8495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Duffry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670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Duffry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114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Duffry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5332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Duffry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305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Duffry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31023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Duffry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9051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Duffryn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5289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Duffry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6997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Duffryn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060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Duffryn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0168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Duffryn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7699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Duffryn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5038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Duffryn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4896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Duffryn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2240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Duffryn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5333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Duffryn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8624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Duffryn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22620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Duffryn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4592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12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159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307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752"/>
            <a:ext cx="9144000" cy="651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4116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4482"/>
            <a:ext cx="9252520" cy="685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572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2966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9580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1831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DEWSTOW</a:t>
            </a:r>
          </a:p>
        </p:txBody>
      </p:sp>
      <p:sp>
        <p:nvSpPr>
          <p:cNvPr id="3379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En 1893 Mr. Henry Roger Keane Oakley fue propietario de Dewston Gardens.</a:t>
            </a:r>
          </a:p>
          <a:p>
            <a:pPr eaLnBrk="1" hangingPunct="1"/>
            <a:r>
              <a:rPr lang="es-ES" dirty="0"/>
              <a:t>Creo un jardín muy especial, rocallas, jardín acuático con fuentes, invernaderos con plantas tropicales y arriates de flor.</a:t>
            </a:r>
          </a:p>
          <a:p>
            <a:pPr eaLnBrk="1" hangingPunct="1"/>
            <a:r>
              <a:rPr lang="es-ES" dirty="0"/>
              <a:t>Lo que mas sorprende son las grutas y pasajes que las comunican.</a:t>
            </a:r>
          </a:p>
          <a:p>
            <a:pPr eaLnBrk="1" hangingPunct="1"/>
            <a:r>
              <a:rPr lang="es-ES" dirty="0"/>
              <a:t>Podemos ver una colección de helechos y bellos arriates además de un jardín con gravas.</a:t>
            </a:r>
          </a:p>
        </p:txBody>
      </p:sp>
    </p:spTree>
    <p:extLst>
      <p:ext uri="{BB962C8B-B14F-4D97-AF65-F5344CB8AC3E}">
        <p14:creationId xmlns:p14="http://schemas.microsoft.com/office/powerpoint/2010/main" val="25917345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Dewsto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0803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Dewstow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780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Dewstow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42027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504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Dewstow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926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Dewstow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5871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Dewstow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16932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Dewstow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16599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Dewstow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0398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Dewstow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7469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Dewstow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98134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Dewstow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4118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Dewstow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6928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Dewstow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8893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Dewstow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3673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Dewstow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0537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Dewstow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0780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Dewstow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1111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Dewstow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60342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Dewstow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54608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Dewstow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2 Imagen" descr="Dewstow.-1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5897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Dewstow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2 Imagen" descr="Dewstow.-1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03048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390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75797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439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14"/>
            <a:ext cx="9144000" cy="684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4021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433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2929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9395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0360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1701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3422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1101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712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2950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St.Fagans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16832"/>
            <a:ext cx="7643192" cy="4407768"/>
          </a:xfrm>
        </p:spPr>
        <p:txBody>
          <a:bodyPr/>
          <a:lstStyle/>
          <a:p>
            <a:r>
              <a:rPr lang="es-ES" dirty="0"/>
              <a:t>St Fagans es un área en el oeste de la ciudad de Cardiff , capital de Gales . </a:t>
            </a:r>
          </a:p>
          <a:p>
            <a:r>
              <a:rPr lang="es-ES" dirty="0"/>
              <a:t>Hacia el sur se encuentra el pueblo de Michaelston-super-Ely , y al este del suburbio de Fairwater . </a:t>
            </a:r>
          </a:p>
          <a:p>
            <a:r>
              <a:rPr lang="es-ES" dirty="0"/>
              <a:t>St Fagans se encuentra en el río Ely , y anteriormente tenía una estación de tren en la línea principal de Gales del Sur , y en la actualidad hay un paso a nivel . St. Fagans es el hogar de St. Fagans Cricket Club.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40573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24745"/>
            <a:ext cx="7571184" cy="5199856"/>
          </a:xfrm>
        </p:spPr>
        <p:txBody>
          <a:bodyPr/>
          <a:lstStyle/>
          <a:p>
            <a:r>
              <a:rPr lang="es-ES" dirty="0"/>
              <a:t>Es el hogar de St Fagans Museo Nacional de Historia (antes llamado Museo de la Vida Galesa), St Fagans Castillo , St Fagans Vieja Rectoría y la Iglesia de Santa María . </a:t>
            </a:r>
          </a:p>
          <a:p>
            <a:r>
              <a:rPr lang="es-ES" dirty="0"/>
              <a:t>El nombre de la zona invokes San Fagan , de acuerdo con Guillermo de Malmesbury un segundo siglo misionero en Gales, pero para los cuales no hay evidencia histórica fidedigna.</a:t>
            </a:r>
          </a:p>
          <a:p>
            <a:r>
              <a:rPr lang="es-ES" dirty="0"/>
              <a:t>En 1648, la batalla de St Fagans tuvo lugar cerca. </a:t>
            </a:r>
          </a:p>
          <a:p>
            <a:r>
              <a:rPr lang="es-ES" dirty="0"/>
              <a:t>Recientemente se ha restaurado el Garden Thyme at St Fagans Castle,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554825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24745"/>
            <a:ext cx="7643192" cy="5199856"/>
          </a:xfrm>
        </p:spPr>
        <p:txBody>
          <a:bodyPr/>
          <a:lstStyle/>
          <a:p>
            <a:r>
              <a:rPr lang="es-ES" dirty="0"/>
              <a:t>El jardín está compuesto por una serie de macizos de flores divididos por caminos estrechos formados por losas de piedra arenisca entrelazadas geométricamente cortados con cenefas de piedra arenisca planteadas.</a:t>
            </a:r>
          </a:p>
          <a:p>
            <a:r>
              <a:rPr lang="es-ES" dirty="0"/>
              <a:t> La superficie interior de estas piedras son bordes de corte liso mientras que el borde exterior es duro recorte, creemos que esto se debía a que los caminos principales que son ahora gravilla de piedra caliza fueron plantadas originalmente con tomillo por lo que no habría visto a los cantos de la piedra en bruto.</a:t>
            </a:r>
          </a:p>
        </p:txBody>
      </p:sp>
    </p:spTree>
    <p:extLst>
      <p:ext uri="{BB962C8B-B14F-4D97-AF65-F5344CB8AC3E}">
        <p14:creationId xmlns:p14="http://schemas.microsoft.com/office/powerpoint/2010/main" val="312932356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38907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1091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64711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3868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37528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1802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9165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5670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39029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117" r="-1176" b="8000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74256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9124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4821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844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6" y="116632"/>
            <a:ext cx="9127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2747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87105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558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7025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3382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6977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9504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79135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2822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5628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39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2334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849</Words>
  <Application>Microsoft Office PowerPoint</Application>
  <PresentationFormat>Presentación en pantalla (4:3)</PresentationFormat>
  <Paragraphs>221</Paragraphs>
  <Slides>115</Slides>
  <Notes>97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115</vt:i4>
      </vt:variant>
    </vt:vector>
  </HeadingPairs>
  <TitlesOfParts>
    <vt:vector size="120" baseType="lpstr">
      <vt:lpstr>Calibri</vt:lpstr>
      <vt:lpstr>Century Schoolbook</vt:lpstr>
      <vt:lpstr>Wingdings</vt:lpstr>
      <vt:lpstr>Wingdings 2</vt:lpstr>
      <vt:lpstr>Default Theme</vt:lpstr>
      <vt:lpstr>EUROPA.-LA VUELTA AL MUNDO EN 885 JARDINES.-PAIS DE GALES.-D</vt:lpstr>
      <vt:lpstr>LAKEMOUNT GARDEN .-Irlanda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DYFFRYN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DEWSTOW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St.Fagans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JARDINES.-PAIS DE GALES.-A</dc:title>
  <dc:creator>Josep</dc:creator>
  <cp:lastModifiedBy>Usuario</cp:lastModifiedBy>
  <cp:revision>6</cp:revision>
  <dcterms:created xsi:type="dcterms:W3CDTF">2013-09-07T04:16:19Z</dcterms:created>
  <dcterms:modified xsi:type="dcterms:W3CDTF">2018-03-13T07:49:45Z</dcterms:modified>
</cp:coreProperties>
</file>