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1B9F69-8D06-4F76-9616-E5BB3A137F29}"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533C22-43D4-4B86-B156-A5E2E8894C98}" type="slidenum">
              <a:rPr lang="es-ES" smtClean="0"/>
              <a:t>‹Nº›</a:t>
            </a:fld>
            <a:endParaRPr lang="es-ES" dirty="0"/>
          </a:p>
        </p:txBody>
      </p:sp>
    </p:spTree>
    <p:extLst>
      <p:ext uri="{BB962C8B-B14F-4D97-AF65-F5344CB8AC3E}">
        <p14:creationId xmlns:p14="http://schemas.microsoft.com/office/powerpoint/2010/main" val="250797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003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B23D936-E261-4389-81F9-1F8B9FB050D8}"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upload.wikimedia.org/wikipedia/commons/c/cc/Courtyard_Castle_St_Fagans_02.JPG" TargetMode="Externa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upload.wikimedia.org/wikipedia/commons/0/04/Garden_Castle_St_Fagans_07.JPG"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upload.wikimedia.org/wikipedia/commons/8/87/Garden_Castle_St_Fagans_09.JPG"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hyperlink" Target="//upload.wikimedia.org/wikipedia/commons/e/e6/Knot_garden_St_Fagans.jpg" TargetMode="Externa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hyperlink" Target="//upload.wikimedia.org/wikipedia/commons/2/2d/St_Fagans_Castle_Gardens._-_geograph.org.uk_-_138639.jpg" TargetMode="Externa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upload.wikimedia.org/wikipedia/commons/9/93/Garden_Castle_St_Fagans_11.JPG" TargetMode="Externa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264696" cy="1894362"/>
          </a:xfrm>
        </p:spPr>
        <p:txBody>
          <a:bodyPr>
            <a:noAutofit/>
          </a:bodyPr>
          <a:lstStyle/>
          <a:p>
            <a:r>
              <a:rPr lang="es-ES" sz="3200" dirty="0"/>
              <a:t>EUROPA.-LA VUELTA AL MUNDO EN 885 JARDINES.-PAIS DE GALES.-G</a:t>
            </a:r>
          </a:p>
        </p:txBody>
      </p:sp>
      <p:sp>
        <p:nvSpPr>
          <p:cNvPr id="3" name="2 Subtítulo"/>
          <p:cNvSpPr>
            <a:spLocks noGrp="1"/>
          </p:cNvSpPr>
          <p:nvPr>
            <p:ph type="subTitle" idx="1"/>
          </p:nvPr>
        </p:nvSpPr>
        <p:spPr>
          <a:xfrm>
            <a:off x="4067944" y="4581128"/>
            <a:ext cx="4390256" cy="1371600"/>
          </a:xfrm>
        </p:spPr>
        <p:txBody>
          <a:bodyPr>
            <a:normAutofit fontScale="92500"/>
          </a:bodyPr>
          <a:lstStyle/>
          <a:p>
            <a:r>
              <a:rPr lang="es-ES" dirty="0"/>
              <a:t>Selección de textos y fotografías por</a:t>
            </a:r>
          </a:p>
          <a:p>
            <a:r>
              <a:rPr lang="es-ES" sz="2800" dirty="0"/>
              <a:t>JOSE ELIAS BONELLS</a:t>
            </a:r>
          </a:p>
          <a:p>
            <a:r>
              <a:rPr lang="it-IT" sz="2800" dirty="0"/>
              <a:t> </a:t>
            </a:r>
            <a:endParaRPr lang="es-ES" sz="2800" dirty="0"/>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Powis Castle Gardens</a:t>
            </a:r>
          </a:p>
        </p:txBody>
      </p:sp>
      <p:sp>
        <p:nvSpPr>
          <p:cNvPr id="7171" name="2 Marcador de contenido"/>
          <p:cNvSpPr>
            <a:spLocks noGrp="1"/>
          </p:cNvSpPr>
          <p:nvPr>
            <p:ph sz="quarter" idx="1"/>
          </p:nvPr>
        </p:nvSpPr>
        <p:spPr/>
        <p:txBody>
          <a:bodyPr/>
          <a:lstStyle/>
          <a:p>
            <a:pPr eaLnBrk="1" hangingPunct="1"/>
            <a:r>
              <a:rPr lang="es-ES" b="1" dirty="0"/>
              <a:t>Powis Castle</a:t>
            </a:r>
            <a:r>
              <a:rPr lang="es-ES" dirty="0"/>
              <a:t>  es un castillo medieval , fortaleza y gran  mansión situada cerca del pueblo de Welshpool, en Powys , Mid Wales . </a:t>
            </a:r>
          </a:p>
          <a:p>
            <a:pPr eaLnBrk="1" hangingPunct="1"/>
            <a:r>
              <a:rPr lang="es-ES" dirty="0"/>
              <a:t>La residencia del Conde de Powis , el castillo es conocido por su extensos y atractivos jardines , terrazas, zonas verdes , Deerpark y espacios paisajísticos. </a:t>
            </a:r>
          </a:p>
          <a:p>
            <a:pPr eaLnBrk="1" hangingPunct="1"/>
            <a:r>
              <a:rPr lang="es-ES" dirty="0"/>
              <a:t>La propiedad está bajo el cuidado del National Trust , que se operará bajo el nombre "Powis Castle and Garden". </a:t>
            </a:r>
          </a:p>
          <a:p>
            <a:pPr eaLnBrk="1" hangingPunct="1"/>
            <a:r>
              <a:rPr lang="es-ES" dirty="0"/>
              <a:t>. </a:t>
            </a:r>
          </a:p>
          <a:p>
            <a:pPr eaLnBrk="1" hangingPunct="1"/>
            <a:endParaRPr lang="es-ES" dirty="0"/>
          </a:p>
        </p:txBody>
      </p:sp>
    </p:spTree>
    <p:extLst>
      <p:ext uri="{BB962C8B-B14F-4D97-AF65-F5344CB8AC3E}">
        <p14:creationId xmlns:p14="http://schemas.microsoft.com/office/powerpoint/2010/main" val="4134299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113984" cy="5399087"/>
          </a:xfrm>
        </p:spPr>
        <p:txBody>
          <a:bodyPr/>
          <a:lstStyle/>
          <a:p>
            <a:pPr eaLnBrk="1" hangingPunct="1"/>
            <a:r>
              <a:rPr lang="es-ES" dirty="0"/>
              <a:t>La Reina Victoria visitó el castillo durante su gira por Inglaterra y Gales en 1832. </a:t>
            </a:r>
          </a:p>
          <a:p>
            <a:pPr eaLnBrk="1" hangingPunct="1"/>
            <a:r>
              <a:rPr lang="es-ES" dirty="0"/>
              <a:t>Powis, a diferencia de los castillos de Conwy , Caernarfon , Harlech y cerca el de Montgomery , fueron construidos por  el gobierno ingles para someter a los galeses, era la fortaleza de una dinastía de príncipes de Gales.</a:t>
            </a:r>
          </a:p>
          <a:p>
            <a:pPr eaLnBrk="1" hangingPunct="1"/>
            <a:r>
              <a:rPr lang="es-ES" dirty="0"/>
              <a:t>El jardín de Powis ha sobrevivido a la reacción del siglo XVIII en contra de la formalidad de diseño de jardines antes, y Powis es por tanto uno de los pocos lugares en Gran Bretaña, donde un verdadero jardín barroco  todavía puede ser apreciado.</a:t>
            </a:r>
          </a:p>
          <a:p>
            <a:pPr eaLnBrk="1" hangingPunct="1"/>
            <a:endParaRPr lang="es-ES" dirty="0"/>
          </a:p>
          <a:p>
            <a:pPr eaLnBrk="1" hangingPunct="1"/>
            <a:endParaRPr lang="es-ES" dirty="0"/>
          </a:p>
          <a:p>
            <a:pPr eaLnBrk="1" hangingPunct="1"/>
            <a:endParaRPr lang="es-ES" dirty="0"/>
          </a:p>
        </p:txBody>
      </p:sp>
    </p:spTree>
    <p:extLst>
      <p:ext uri="{BB962C8B-B14F-4D97-AF65-F5344CB8AC3E}">
        <p14:creationId xmlns:p14="http://schemas.microsoft.com/office/powerpoint/2010/main" val="2639522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7113984" cy="5759450"/>
          </a:xfrm>
        </p:spPr>
        <p:txBody>
          <a:bodyPr/>
          <a:lstStyle/>
          <a:p>
            <a:pPr eaLnBrk="1" hangingPunct="1"/>
            <a:r>
              <a:rPr lang="es-ES" dirty="0"/>
              <a:t>Al parecer, las terrazas fueron excavadas en la roca en la década de 1670 a principios bajo la dirección del francés Adrian Duvall de Rouen , a pesar de que  William Winde también haya participado, hasta su muerte en 1722.</a:t>
            </a:r>
          </a:p>
          <a:p>
            <a:pPr eaLnBrk="1" hangingPunct="1"/>
            <a:r>
              <a:rPr lang="es-ES" dirty="0"/>
              <a:t>El concepto de terrazas formal o se introdujo en el norte de Europa desde los jardines del siglo XVI Italianos.</a:t>
            </a:r>
          </a:p>
          <a:p>
            <a:pPr eaLnBrk="1" hangingPunct="1"/>
            <a:r>
              <a:rPr lang="es-ES" dirty="0"/>
              <a:t>Parece que Duval podría haber sido un experto en hidráulica, habiendo sido el principal responsable de los jardines de agua originales que fueron desmanteladas en 1809. </a:t>
            </a:r>
          </a:p>
          <a:p>
            <a:pPr eaLnBrk="1" hangingPunct="1"/>
            <a:endParaRPr lang="es-ES" dirty="0"/>
          </a:p>
        </p:txBody>
      </p:sp>
    </p:spTree>
    <p:extLst>
      <p:ext uri="{BB962C8B-B14F-4D97-AF65-F5344CB8AC3E}">
        <p14:creationId xmlns:p14="http://schemas.microsoft.com/office/powerpoint/2010/main" val="164481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333375"/>
            <a:ext cx="6897960" cy="5686425"/>
          </a:xfrm>
        </p:spPr>
        <p:txBody>
          <a:bodyPr>
            <a:normAutofit lnSpcReduction="10000"/>
          </a:bodyPr>
          <a:lstStyle/>
          <a:p>
            <a:pPr eaLnBrk="1" hangingPunct="1"/>
            <a:r>
              <a:rPr lang="es-ES" dirty="0"/>
              <a:t>Uno de los puntos notables  fue el rescate de la fuentes del jardín en los que se encuentra la estatua principal de "Fama", atribuido al taller del holandés John van Nost (d. 1729), y ahora se sitúa en el patio. </a:t>
            </a:r>
          </a:p>
          <a:p>
            <a:pPr eaLnBrk="1" hangingPunct="1"/>
            <a:r>
              <a:rPr lang="es-ES" dirty="0"/>
              <a:t>La pieza parece haber sido golpeado por el mismo molde que la </a:t>
            </a:r>
            <a:r>
              <a:rPr lang="es-ES" b="1" dirty="0"/>
              <a:t>Pegasus y la fama</a:t>
            </a:r>
            <a:r>
              <a:rPr lang="es-ES" dirty="0"/>
              <a:t> suministradas por Nost entre 1705 y 1716 a Sir Nicholas Shireburn en Stonyhurst, Lancashire .</a:t>
            </a:r>
          </a:p>
          <a:p>
            <a:pPr eaLnBrk="1" hangingPunct="1"/>
            <a:r>
              <a:rPr lang="es-ES" dirty="0"/>
              <a:t> Una gran cantidad de trabajo para restaurar y mejorar los jardines se llevó a cabo a partir de 1911 por Violeta esposa del cuarto conde, incluyendo el trazado de los jardines en la esquina oriental sur. </a:t>
            </a:r>
          </a:p>
          <a:p>
            <a:pPr eaLnBrk="1" hangingPunct="1"/>
            <a:endParaRPr lang="es-ES" dirty="0"/>
          </a:p>
          <a:p>
            <a:pPr eaLnBrk="1" hangingPunct="1"/>
            <a:endParaRPr lang="es-ES" dirty="0"/>
          </a:p>
        </p:txBody>
      </p:sp>
    </p:spTree>
    <p:extLst>
      <p:ext uri="{BB962C8B-B14F-4D97-AF65-F5344CB8AC3E}">
        <p14:creationId xmlns:p14="http://schemas.microsoft.com/office/powerpoint/2010/main" val="2575618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Powis_Castle.-a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9116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Powis Castle.-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20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owis Castle Gardens.-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975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owis Castle.-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524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owis_Castle_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293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owis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565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owis Castle.-x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924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owis Castl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1373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owis Castl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340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descr="Powis Castl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033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owis Castle.-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617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owis Castle.-ñ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583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owis Castle.-Wales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594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owis Castle.-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568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owis Castl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2 Imagen" descr="Powis Castl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5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owis Castle.-ñ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743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owis Castle.-x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756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owis Castle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117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owis Castle.-a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199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owis Castle.-x4.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650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owis Castle 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5607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owis Castle.-Estatuas de plom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9985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Powis Castle.-x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285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owis Castle.-ñ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842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owis Castle.-x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1636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owis Castle.-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900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owis Castle.-x1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097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Powis Castl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134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owis Castle gardens, Wal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037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owis Castle.-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9940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owis Castl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140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owis Castle.-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674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owis Castle.-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680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Powis Castle.-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069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owis Castle.-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1765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Powis Castle.-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6373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owis Castle.-Artemisi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713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Powis Castle.-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9060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owis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2642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owis Castle.-ñ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5570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owis Castle.-ñ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59867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owis Castle.-ñ5.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7818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owis Castle.-x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344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owis Castle.-x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9136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owis Castle.-x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3837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owis Castle.-x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1760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Powis Castle.-Terraz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9150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Powis Castle.-x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7362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owis Castle.-x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1390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owis Castle.-x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454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owis Castle.-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9688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Powis Castle.-x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3189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Powis Castle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816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Powis Castl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86662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owis Castle Garden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1882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Powis Castle..-x9.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0111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owis Castle.-Cottynu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1266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owis Castle.-Fuchsia.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9553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owis Castle.-x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5270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2 Imagen" descr="Powis-castle-gardens.-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8219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p:txBody>
          <a:bodyPr/>
          <a:lstStyle/>
          <a:p>
            <a:pPr eaLnBrk="1" hangingPunct="1"/>
            <a:r>
              <a:rPr lang="es-ES" dirty="0"/>
              <a:t>St.Fagans Castle</a:t>
            </a:r>
          </a:p>
        </p:txBody>
      </p:sp>
      <p:sp>
        <p:nvSpPr>
          <p:cNvPr id="3" name="2 Marcador de contenido"/>
          <p:cNvSpPr>
            <a:spLocks noGrp="1"/>
          </p:cNvSpPr>
          <p:nvPr>
            <p:ph sz="quarter" idx="1"/>
          </p:nvPr>
        </p:nvSpPr>
        <p:spPr>
          <a:xfrm>
            <a:off x="457200" y="1600200"/>
            <a:ext cx="7355160" cy="4873752"/>
          </a:xfrm>
        </p:spPr>
        <p:txBody>
          <a:bodyPr>
            <a:normAutofit/>
          </a:bodyPr>
          <a:lstStyle/>
          <a:p>
            <a:pPr marL="274320" indent="-274320" eaLnBrk="1" fontAlgn="auto" hangingPunct="1">
              <a:spcBef>
                <a:spcPts val="580"/>
              </a:spcBef>
              <a:spcAft>
                <a:spcPts val="0"/>
              </a:spcAft>
              <a:buFont typeface="Wingdings 2"/>
              <a:buChar char=""/>
              <a:defRPr/>
            </a:pPr>
            <a:r>
              <a:rPr lang="es-ES" dirty="0"/>
              <a:t>St Fagans Castle es un edificio protegido de grado 1 y una de las mejores casas solariegas isabelina en Gales. </a:t>
            </a:r>
          </a:p>
          <a:p>
            <a:pPr marL="274320" indent="-274320" eaLnBrk="1" fontAlgn="auto" hangingPunct="1">
              <a:spcBef>
                <a:spcPts val="580"/>
              </a:spcBef>
              <a:spcAft>
                <a:spcPts val="0"/>
              </a:spcAft>
              <a:buFont typeface="Wingdings 2"/>
              <a:buChar char=""/>
              <a:defRPr/>
            </a:pPr>
            <a:r>
              <a:rPr lang="es-ES" dirty="0"/>
              <a:t>El interior muestra la historia de la casa a lo largo de cuatro siglos. Así como los muebles originales, algunas de las mejores piezas de las colecciones del Museo de otras. </a:t>
            </a:r>
          </a:p>
          <a:p>
            <a:pPr marL="274320" indent="-274320" eaLnBrk="1" fontAlgn="auto" hangingPunct="1">
              <a:spcBef>
                <a:spcPts val="580"/>
              </a:spcBef>
              <a:spcAft>
                <a:spcPts val="0"/>
              </a:spcAft>
              <a:buFont typeface="Wingdings 2"/>
              <a:buChar char=""/>
              <a:defRPr/>
            </a:pPr>
            <a:r>
              <a:rPr lang="es-ES" dirty="0"/>
              <a:t>Originalmente construido en 1580, gran parte del interior fue remodelado en el siglo XIX.</a:t>
            </a:r>
          </a:p>
        </p:txBody>
      </p:sp>
    </p:spTree>
    <p:extLst>
      <p:ext uri="{BB962C8B-B14F-4D97-AF65-F5344CB8AC3E}">
        <p14:creationId xmlns:p14="http://schemas.microsoft.com/office/powerpoint/2010/main" val="21799725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1"/>
          </p:nvPr>
        </p:nvSpPr>
        <p:spPr>
          <a:xfrm>
            <a:off x="914400" y="908050"/>
            <a:ext cx="7041976" cy="5111750"/>
          </a:xfrm>
        </p:spPr>
        <p:txBody>
          <a:bodyPr/>
          <a:lstStyle/>
          <a:p>
            <a:r>
              <a:rPr lang="es-ES" dirty="0"/>
              <a:t>Muestra hermosos jardines rodean el castillo como un jardín italiano (establecido en 1902, restaurada en 2003) y el jardín del tomillo  mientras se conservan muchas características originales del lugar.</a:t>
            </a:r>
          </a:p>
          <a:p>
            <a:pPr eaLnBrk="1" hangingPunct="1"/>
            <a:r>
              <a:rPr lang="es-ES" dirty="0"/>
              <a:t>Los jardines son, quizás, el secreto mejor guardado en St Fagans,  de la nobleza de los jardines de casa de campo que proporcionan alimentos para las familias trabajadoras. </a:t>
            </a:r>
          </a:p>
          <a:p>
            <a:pPr eaLnBrk="1" hangingPunct="1"/>
            <a:r>
              <a:rPr lang="es-ES" dirty="0"/>
              <a:t>Dan una visión real de la vida de los galeses a lo largo de la historia, y los complementan los edificios históricos en la interpretación del pasado.</a:t>
            </a:r>
          </a:p>
          <a:p>
            <a:pPr eaLnBrk="1" hangingPunct="1"/>
            <a:endParaRPr lang="es-ES" dirty="0"/>
          </a:p>
          <a:p>
            <a:pPr eaLnBrk="1" hangingPunct="1"/>
            <a:endParaRPr lang="es-ES" dirty="0"/>
          </a:p>
        </p:txBody>
      </p:sp>
    </p:spTree>
    <p:extLst>
      <p:ext uri="{BB962C8B-B14F-4D97-AF65-F5344CB8AC3E}">
        <p14:creationId xmlns:p14="http://schemas.microsoft.com/office/powerpoint/2010/main" val="21864063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File:Courtyard Castle St Fagans 0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23951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File:Garden Castle St Fagans 0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5828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ile:Garden Castle St Fagans 0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8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File:Knot garden St Fagan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6471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File:St Fagans Castle Gardens. - geograph.org.uk - 138639.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71" b="1569"/>
          <a:stretch/>
        </p:blipFill>
        <p:spPr bwMode="auto">
          <a:xfrm>
            <a:off x="0" y="0"/>
            <a:ext cx="9144000" cy="6750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4788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File:Garden Castle St Fagans 1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4280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t.Fagans Gardens.-x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75668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t. Fagans.-Castle_St_Fagans_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30283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t.Fagans. Garden x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0689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St.Fagans Garden.-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5589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St.Fagans Garden.-x4.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9277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St.Fagans Gardens.-x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8307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St.Fagans Gardens.-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4182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St.Fagans Gardens.-x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55948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Título"/>
          <p:cNvSpPr>
            <a:spLocks noGrp="1"/>
          </p:cNvSpPr>
          <p:nvPr>
            <p:ph type="title"/>
          </p:nvPr>
        </p:nvSpPr>
        <p:spPr/>
        <p:txBody>
          <a:bodyPr/>
          <a:lstStyle/>
          <a:p>
            <a:pPr eaLnBrk="1" hangingPunct="1"/>
            <a:r>
              <a:rPr lang="es-ES" dirty="0"/>
              <a:t>The Corts</a:t>
            </a:r>
          </a:p>
        </p:txBody>
      </p:sp>
      <p:sp>
        <p:nvSpPr>
          <p:cNvPr id="89091" name="3 Marcador de contenido"/>
          <p:cNvSpPr>
            <a:spLocks noGrp="1"/>
          </p:cNvSpPr>
          <p:nvPr>
            <p:ph sz="quarter" idx="1"/>
          </p:nvPr>
        </p:nvSpPr>
        <p:spPr/>
        <p:txBody>
          <a:bodyPr/>
          <a:lstStyle/>
          <a:p>
            <a:pPr eaLnBrk="1" hangingPunct="1"/>
            <a:r>
              <a:rPr lang="es-ES" dirty="0"/>
              <a:t>Oculto en la calle principal en Laugharne, </a:t>
            </a:r>
          </a:p>
          <a:p>
            <a:pPr eaLnBrk="1" hangingPunct="1"/>
            <a:r>
              <a:rPr lang="es-ES" dirty="0"/>
              <a:t>detrás de sus motivos exóticos jardines se pueden encontrar el restaurante y el jardín de Nick Priestland. </a:t>
            </a:r>
          </a:p>
          <a:p>
            <a:pPr eaLnBrk="1" hangingPunct="1"/>
            <a:r>
              <a:rPr lang="es-ES" dirty="0"/>
              <a:t>Desde el aparcamiento del puerto, con una hermosa vista al castillo esta sólo unos minutos a pie del jardín. </a:t>
            </a:r>
          </a:p>
          <a:p>
            <a:pPr eaLnBrk="1" hangingPunct="1"/>
            <a:r>
              <a:rPr lang="es-ES" dirty="0"/>
              <a:t>Laugharne era el hogar de poeta más famoso de Gales y escritor Dylan Thomas, que vivió en este municipio único y atractivo. </a:t>
            </a:r>
          </a:p>
        </p:txBody>
      </p:sp>
    </p:spTree>
    <p:extLst>
      <p:ext uri="{BB962C8B-B14F-4D97-AF65-F5344CB8AC3E}">
        <p14:creationId xmlns:p14="http://schemas.microsoft.com/office/powerpoint/2010/main" val="37088778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765175"/>
            <a:ext cx="7113984" cy="5254625"/>
          </a:xfrm>
        </p:spPr>
        <p:txBody>
          <a:bodyPr>
            <a:normAutofit lnSpcReduction="10000"/>
          </a:bodyPr>
          <a:lstStyle/>
          <a:p>
            <a:pPr eaLnBrk="1" hangingPunct="1"/>
            <a:r>
              <a:rPr lang="es-ES" dirty="0"/>
              <a:t>Traducido del galés El pantano medios Cors, </a:t>
            </a:r>
          </a:p>
          <a:p>
            <a:pPr eaLnBrk="1" hangingPunct="1"/>
            <a:r>
              <a:rPr lang="es-ES" dirty="0"/>
              <a:t>que es lo que Nick Priestland tenía que trabajar cuando creó su jardín. </a:t>
            </a:r>
          </a:p>
          <a:p>
            <a:pPr eaLnBrk="1" hangingPunct="1"/>
            <a:r>
              <a:rPr lang="es-ES" dirty="0"/>
              <a:t>Desde la pequeña carretera nos fijamos en la casa victoriana. </a:t>
            </a:r>
          </a:p>
          <a:p>
            <a:pPr eaLnBrk="1" hangingPunct="1"/>
            <a:r>
              <a:rPr lang="es-ES" dirty="0"/>
              <a:t>Además de cocinar jardinería es una pasión para Nick. </a:t>
            </a:r>
          </a:p>
          <a:p>
            <a:pPr eaLnBrk="1" hangingPunct="1"/>
            <a:r>
              <a:rPr lang="es-ES" dirty="0"/>
              <a:t>Una vez fue un pantano y ahora ofrece el jardín glorioso un agradable emplazamiento de árboles, arbustos, estanques y esculturas modernas. </a:t>
            </a:r>
          </a:p>
          <a:p>
            <a:pPr eaLnBrk="1" hangingPunct="1"/>
            <a:r>
              <a:rPr lang="es-ES" dirty="0"/>
              <a:t>En el jardín de una hectárea se pueden encontrar plantas exóticas, bambúes y helechos. </a:t>
            </a:r>
          </a:p>
          <a:p>
            <a:pPr eaLnBrk="1" hangingPunct="1"/>
            <a:endParaRPr lang="es-ES" dirty="0"/>
          </a:p>
        </p:txBody>
      </p:sp>
    </p:spTree>
    <p:extLst>
      <p:ext uri="{BB962C8B-B14F-4D97-AF65-F5344CB8AC3E}">
        <p14:creationId xmlns:p14="http://schemas.microsoft.com/office/powerpoint/2010/main" val="33825371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The Cor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4092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The Cor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06404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The Cor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4040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The Cor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5934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The Cor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2730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The Cor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8780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The Cor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1399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The Cor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1725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The Cor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5111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Words>743</Words>
  <Application>Microsoft Office PowerPoint</Application>
  <PresentationFormat>Presentación en pantalla (4:3)</PresentationFormat>
  <Paragraphs>38</Paragraphs>
  <Slides>92</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92</vt:i4>
      </vt:variant>
    </vt:vector>
  </HeadingPairs>
  <TitlesOfParts>
    <vt:vector size="97" baseType="lpstr">
      <vt:lpstr>Calibri</vt:lpstr>
      <vt:lpstr>Century Schoolbook</vt:lpstr>
      <vt:lpstr>Wingdings</vt:lpstr>
      <vt:lpstr>Wingdings 2</vt:lpstr>
      <vt:lpstr>Default Theme</vt:lpstr>
      <vt:lpstr>EUROPA.-LA VUELTA AL MUNDO EN 885 JARDINES.-PAIS DE GALES.-G</vt:lpstr>
      <vt:lpstr>Powis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St.Fagans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Corts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6</cp:revision>
  <dcterms:created xsi:type="dcterms:W3CDTF">2013-09-07T04:16:19Z</dcterms:created>
  <dcterms:modified xsi:type="dcterms:W3CDTF">2018-03-13T07:57:12Z</dcterms:modified>
</cp:coreProperties>
</file>