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406480" cy="189436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JARDINES.-PAIS DE GALES.-H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779912" y="4581128"/>
            <a:ext cx="460628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Clyne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 Clyne Gardens</a:t>
            </a:r>
            <a:r>
              <a:rPr lang="es-ES" sz="2400" dirty="0"/>
              <a:t> es un jardín botánico ubicado en Swansea , Gales , Reino Unido . </a:t>
            </a:r>
          </a:p>
          <a:p>
            <a:pPr eaLnBrk="1" hangingPunct="1"/>
            <a:r>
              <a:rPr lang="es-ES" sz="2400" dirty="0"/>
              <a:t>El parque actual se formó a partir de los jardines creados por Glynn Vivian , que compró el castillo en 1860 .</a:t>
            </a:r>
          </a:p>
          <a:p>
            <a:pPr eaLnBrk="1" hangingPunct="1"/>
            <a:r>
              <a:rPr lang="es-ES" sz="2400" dirty="0"/>
              <a:t>La finca pasó a su sobrino Algernon, 'El Almirante' en 1921 q hasta su muerte en 1952.</a:t>
            </a:r>
          </a:p>
          <a:p>
            <a:pPr eaLnBrk="1" hangingPunct="1"/>
            <a:r>
              <a:rPr lang="es-ES" sz="2400" dirty="0"/>
              <a:t> Él tenía la mayor influencia en los jardines como los vemos hoy en día. Clyne Gardens  está bordeada por la carretera y la carretera Mumbles Mayals en Blackpill y áreas de  Mayals áreas de Swansea con las entradas de estos dos caminos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5505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85992" cy="5327650"/>
          </a:xfrm>
        </p:spPr>
        <p:txBody>
          <a:bodyPr/>
          <a:lstStyle/>
          <a:p>
            <a:pPr eaLnBrk="1" hangingPunct="1"/>
            <a:r>
              <a:rPr lang="es-ES" sz="2400" dirty="0"/>
              <a:t>Los jardines constan de 19 hectáreas de terreno e incluyen más de 2.000 plantas diferentes, entre ellas más de 800 rododendros por que los jardines son conocidos. </a:t>
            </a:r>
          </a:p>
          <a:p>
            <a:pPr eaLnBrk="1" hangingPunct="1"/>
            <a:r>
              <a:rPr lang="es-ES" sz="2400" dirty="0"/>
              <a:t>Clyne tiene colecciones nacionales de Pieris, Enkianthus y rododendros. </a:t>
            </a:r>
          </a:p>
          <a:p>
            <a:pPr eaLnBrk="1" hangingPunct="1"/>
            <a:r>
              <a:rPr lang="es-ES" sz="2400" dirty="0"/>
              <a:t> Debido a que las plantas de clima frío, húmedo y templado muchas no prosperan aquí y que normalmente se consideran robustos para su latitud. </a:t>
            </a:r>
          </a:p>
          <a:p>
            <a:pPr eaLnBrk="1" hangingPunct="1"/>
            <a:r>
              <a:rPr lang="es-ES" sz="2400" dirty="0"/>
              <a:t>Tiene amplios jardines de pantano, el hogar de gigantescos elefantes ruibarbo Gunnera manicata y col americana zorrillo.</a:t>
            </a:r>
          </a:p>
        </p:txBody>
      </p:sp>
    </p:spTree>
    <p:extLst>
      <p:ext uri="{BB962C8B-B14F-4D97-AF65-F5344CB8AC3E}">
        <p14:creationId xmlns:p14="http://schemas.microsoft.com/office/powerpoint/2010/main" val="4622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258000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 glorieta a la derecha del castillo fue construida por el Almirante para ver los barcos entrantes al entrar en la bahía de Swansea. </a:t>
            </a:r>
          </a:p>
          <a:p>
            <a:pPr eaLnBrk="1" hangingPunct="1"/>
            <a:r>
              <a:rPr lang="es-ES" sz="2400" dirty="0"/>
              <a:t>El mirador esta rodeado de Pinos de Monterrey "Pinus radiata".</a:t>
            </a:r>
          </a:p>
          <a:p>
            <a:pPr eaLnBrk="1" hangingPunct="1"/>
            <a:r>
              <a:rPr lang="es-ES" sz="2400" dirty="0"/>
              <a:t>Estos árboles han conservado sus ramas más bajas que filtran los vientos dominantes y dar una mayor cobertura (protección) de la zona. </a:t>
            </a:r>
          </a:p>
          <a:p>
            <a:pPr eaLnBrk="1" hangingPunct="1"/>
            <a:r>
              <a:rPr lang="es-ES" sz="2400" dirty="0"/>
              <a:t>Un jardín japonés en la parte superior de los jardines tiene un puente de color rojo y pintado de blanco,  muchos bambúes y un lago artificial con cascada que pasa por debajo del puente. El agua que nace en Clyne , se desplaza debajo del puente japonés y por los jardines para unirse a la mar en Blackpill. </a:t>
            </a:r>
          </a:p>
        </p:txBody>
      </p:sp>
    </p:spTree>
    <p:extLst>
      <p:ext uri="{BB962C8B-B14F-4D97-AF65-F5344CB8AC3E}">
        <p14:creationId xmlns:p14="http://schemas.microsoft.com/office/powerpoint/2010/main" val="1901954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7330008" cy="5256213"/>
          </a:xfrm>
        </p:spPr>
        <p:txBody>
          <a:bodyPr/>
          <a:lstStyle/>
          <a:p>
            <a:pPr eaLnBrk="1" hangingPunct="1"/>
            <a:r>
              <a:rPr lang="es-ES" sz="2400" dirty="0"/>
              <a:t>El agua que nace en Clyne , se desplaza debajo del puente japonés y por los jardines para unirse a la mar en Blackpill. Junto al puente hay un hermoso ejemplar de Davidia involucrata var. vilmoriana el arbol de los pañuelos .  </a:t>
            </a:r>
          </a:p>
          <a:p>
            <a:pPr eaLnBrk="1" hangingPunct="1"/>
            <a:r>
              <a:rPr lang="es-ES" sz="2400" dirty="0"/>
              <a:t>La Magnolia mas alta  en Gran Bretaña ' Magnolia campbellii var. alba se puede encontrar aquí.</a:t>
            </a:r>
          </a:p>
          <a:p>
            <a:pPr eaLnBrk="1" hangingPunct="1"/>
            <a:r>
              <a:rPr lang="es-ES" sz="2400" dirty="0"/>
              <a:t>Un roble en el bosque es un remanente del bosque de Clyne  una importante  característica histórica del siglo XI.</a:t>
            </a:r>
          </a:p>
          <a:p>
            <a:pPr eaLnBrk="1" hangingPunct="1"/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7088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772400" cy="5254625"/>
          </a:xfrm>
        </p:spPr>
        <p:txBody>
          <a:bodyPr/>
          <a:lstStyle/>
          <a:p>
            <a:r>
              <a:rPr lang="es-ES" sz="2400" dirty="0"/>
              <a:t>Glynn Vivian planto tres árboles notables todavía vivos en frente del castillo - una Wellingtonia " Sequoiadendron giganteum 'y dos Cipreses de Monterrey  " Cupressus macrocarpa ", una forma fastigiadas que es también uno de los más altos registrados en Gran Bretaña.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113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Clyne Gardens.-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030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lyne Gardens.-x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506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lyne Gardens.-x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201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lyne Gardens.-x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34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lyne Gardens.-x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179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lyne Gardens.-x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231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lyne-gardens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445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lyne Gardens Botanic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233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 Dewston Gardens</a:t>
            </a:r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cass de Dewstow  fue construida antes de l804, cuando John Proctor (d. l837) vivían allí. </a:t>
            </a:r>
          </a:p>
          <a:p>
            <a:pPr eaLnBrk="1" hangingPunct="1"/>
            <a:r>
              <a:rPr lang="es-ES" sz="2400" dirty="0"/>
              <a:t>Dewstow Gardens fueron construidos después de 1895 y abandonados después de la Segunda Guerra Mundial. </a:t>
            </a:r>
          </a:p>
          <a:p>
            <a:pPr eaLnBrk="1" hangingPunct="1"/>
            <a:r>
              <a:rPr lang="es-ES" sz="2400" dirty="0"/>
              <a:t>El redescubrimiento y la restauración a gran escala de los jardines se inició en el año 2000. </a:t>
            </a:r>
          </a:p>
          <a:p>
            <a:pPr eaLnBrk="1" hangingPunct="1"/>
            <a:r>
              <a:rPr lang="es-ES" sz="2400" dirty="0"/>
              <a:t>Hay un laberinto de grutas interconectadas, túneles subterráneos, lagos, invernaderos tropicales , jardín de rocalla y un jardín alpino.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0703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539750" y="620712"/>
            <a:ext cx="7232650" cy="583262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Después de la excavación, aunque algunas zonas se encontraban en muy mal estado, otras partes permanecieron tan buenas como el día que los jardines fueron construidos. </a:t>
            </a:r>
          </a:p>
          <a:p>
            <a:pPr eaLnBrk="1" hangingPunct="1"/>
            <a:r>
              <a:rPr lang="es-ES" sz="2400" dirty="0"/>
              <a:t>La mayoría de las reparaciones se han completado. </a:t>
            </a:r>
            <a:br>
              <a:rPr lang="es-ES" sz="2400" dirty="0"/>
            </a:br>
            <a:r>
              <a:rPr lang="es-ES" sz="2400" dirty="0"/>
              <a:t>Los jardines contienen muchas lagunas y arroyos, pero curiosamente un laberinto de grutas subterráneas, túneles hundidos y jardines con helechos en las rocas.</a:t>
            </a:r>
          </a:p>
          <a:p>
            <a:pPr eaLnBrk="1" hangingPunct="1"/>
            <a:r>
              <a:rPr lang="es-ES" sz="2400" dirty="0"/>
              <a:t>Las rocas se componen de una mezcla de piedra real y cara de piedra con varios tipos de Pulhamite. </a:t>
            </a:r>
            <a:br>
              <a:rPr lang="es-ES" sz="2400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6975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Dewston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174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Dewston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2 Imagen" descr="Dewston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6402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487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Dewston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2 Imagen" descr="Dewston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325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Dewston Garden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6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Dewston Garden.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39400" cy="782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769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Dewston Garden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21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Dewston Gardens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329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Dewston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135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Dewston Garden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837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Dewston Garden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159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Dewston Gardens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34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Dewston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225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Dewston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78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Dewston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57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Dewton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07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Dewston Gardens.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0981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ewston Gardens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671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ewston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3216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ewston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754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Dewston Gardens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0537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Dewston Gardens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8370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Dewstow_gardens_grotto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324975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5520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2827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.-</a:t>
            </a:r>
            <a:br>
              <a:rPr lang="es-ES" dirty="0"/>
            </a:br>
            <a:r>
              <a:rPr lang="es-ES" dirty="0"/>
              <a:t>  Dyffryn Botanic Garden</a:t>
            </a:r>
          </a:p>
        </p:txBody>
      </p:sp>
      <p:sp>
        <p:nvSpPr>
          <p:cNvPr id="4505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3238"/>
            <a:ext cx="7113984" cy="42465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Dyffryn Gardens</a:t>
            </a:r>
            <a:r>
              <a:rPr lang="es-ES" sz="2400" dirty="0"/>
              <a:t> son un conjunto de jardines botánicos situados cerca del pueblo de San Nicholas en el Vale of Glamorgan , Gales .</a:t>
            </a:r>
          </a:p>
          <a:p>
            <a:pPr eaLnBrk="1" hangingPunct="1"/>
            <a:r>
              <a:rPr lang="es-ES" sz="2400" dirty="0"/>
              <a:t>Los jardines fueron seleccionados por la Autoridad Británica de Turismo como uno de los Top 100 jardines en el Reino Unido.</a:t>
            </a:r>
          </a:p>
          <a:p>
            <a:pPr eaLnBrk="1" hangingPunct="1"/>
            <a:r>
              <a:rPr lang="es-ES" sz="2400" dirty="0"/>
              <a:t>Hoy en día, los jardines de Dyffryn son una atracción turística durante todo el año, pero con una temporada alta desde el inicio de marzo a finales de noviembre, y una entrada reducida de paga durante la temporada baja. </a:t>
            </a:r>
          </a:p>
        </p:txBody>
      </p:sp>
    </p:spTree>
    <p:extLst>
      <p:ext uri="{BB962C8B-B14F-4D97-AF65-F5344CB8AC3E}">
        <p14:creationId xmlns:p14="http://schemas.microsoft.com/office/powerpoint/2010/main" val="1825004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60350"/>
            <a:ext cx="7041976" cy="6337300"/>
          </a:xfrm>
        </p:spPr>
        <p:txBody>
          <a:bodyPr/>
          <a:lstStyle/>
          <a:p>
            <a:pPr eaLnBrk="1" hangingPunct="1"/>
            <a:r>
              <a:rPr lang="es-ES" sz="2400" dirty="0"/>
              <a:t>A los jardines se accede a través de la admisión de visitantes, que también alberga una tienda y un salón de té adjunta. </a:t>
            </a:r>
          </a:p>
          <a:p>
            <a:pPr eaLnBrk="1" hangingPunct="1"/>
            <a:r>
              <a:rPr lang="es-ES" sz="2400" dirty="0"/>
              <a:t>A partir de aquí los jardines se dividen en tres áreas principales, el arboretum, Casa Dyffryn y sus jardines y las habitaciones del jardín.</a:t>
            </a:r>
          </a:p>
          <a:p>
            <a:pPr eaLnBrk="1" hangingPunct="1"/>
            <a:r>
              <a:rPr lang="es-ES" sz="2400" dirty="0"/>
              <a:t>La sección oriental la más grande de los jardines contiene el arboreto, que comienza con el banco de brezo, que conduce a la rocalla. </a:t>
            </a:r>
          </a:p>
          <a:p>
            <a:pPr eaLnBrk="1" hangingPunct="1"/>
            <a:r>
              <a:rPr lang="es-ES" sz="2400" dirty="0"/>
              <a:t>La sección central, que divide el jardín botánico, en el este de las habitaciones del jardín hacia el oeste, contiene Dyffryn House y sus jardines, a partir de la casa al sur hacia el norte se extiende hasta el Paseo de la Viña, una serie de arcos cada uno con una especie diferente de vid.</a:t>
            </a:r>
          </a:p>
        </p:txBody>
      </p:sp>
    </p:spTree>
    <p:extLst>
      <p:ext uri="{BB962C8B-B14F-4D97-AF65-F5344CB8AC3E}">
        <p14:creationId xmlns:p14="http://schemas.microsoft.com/office/powerpoint/2010/main" val="36662332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Los dos principales son el césped del campo de croquet, y el más cercano a la Casa Dyffryn, que corre de este a oeste, paralela al edificio principal, y el Great Lawn. </a:t>
            </a:r>
          </a:p>
          <a:p>
            <a:pPr eaLnBrk="1" hangingPunct="1"/>
            <a:r>
              <a:rPr lang="es-ES" sz="2400" dirty="0"/>
              <a:t>El Great Lawn corre de norte a sur y en el centro de un canal longitudinal, que tiene en su centro una fuente de bronce de gran tamaño. </a:t>
            </a:r>
          </a:p>
          <a:p>
            <a:pPr eaLnBrk="1" hangingPunct="1"/>
            <a:r>
              <a:rPr lang="es-ES" sz="2400" dirty="0"/>
              <a:t>La fuente es de estilo chino y tiene una medalla de bronce del dragón chino envuelto alrededor de él;. cree que a partir de la década de 1950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El Great Lawn termina con un estanque de lirios, que alberga dos estatuas de bronce impresionante, un par de demonios  orientales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778493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041976" cy="4894262"/>
          </a:xfrm>
        </p:spPr>
        <p:txBody>
          <a:bodyPr/>
          <a:lstStyle/>
          <a:p>
            <a:pPr eaLnBrk="1" hangingPunct="1"/>
            <a:r>
              <a:rPr lang="es-ES" sz="2400" dirty="0"/>
              <a:t>En el extremo sur de los jardines es el Paseo de la Viña y el Jardín de lavanda, este último contiene una locura de ladrillo rojo . </a:t>
            </a:r>
          </a:p>
          <a:p>
            <a:pPr eaLnBrk="1" hangingPunct="1"/>
            <a:r>
              <a:rPr lang="es-ES" sz="2400" dirty="0"/>
              <a:t>La sección final de los jardines es el jardín de las habitaciones, una serie de terrazas jardines temáticos. </a:t>
            </a:r>
          </a:p>
          <a:p>
            <a:pPr eaLnBrk="1" hangingPunct="1"/>
            <a:r>
              <a:rPr lang="es-ES" sz="2400" dirty="0"/>
              <a:t>Los 'cuartos' contienen una terraza italiana, otra Australiana y los jardines del Mediterráneo , contienen  plantas de cada una de sus respectivas regiones o paises.</a:t>
            </a:r>
          </a:p>
        </p:txBody>
      </p:sp>
    </p:spTree>
    <p:extLst>
      <p:ext uri="{BB962C8B-B14F-4D97-AF65-F5344CB8AC3E}">
        <p14:creationId xmlns:p14="http://schemas.microsoft.com/office/powerpoint/2010/main" val="3080391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r>
              <a:rPr lang="es-ES" dirty="0"/>
              <a:t>Otras áreas incluyen un jardín físico, un jardín de rosas, lo que refleja la piscina y los jardines de Pompeya. </a:t>
            </a:r>
          </a:p>
          <a:p>
            <a:r>
              <a:rPr lang="es-ES" dirty="0"/>
              <a:t>Los jardines de Pompeya,se entra a través de un arco de 1909, se inspiró originalmente en los viajes Reginald Cory a Italia.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39339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Duffry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8762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Duffry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048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Duffryn.-1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9379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Duffryn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7067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Duffryn.-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834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Duffryn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0071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Duffryn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9242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Duffry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8032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Duffryn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5148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Duffryn.-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0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2 Imagen" descr="Duffry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2787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Duffryn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3950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Duffryn.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8270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Duffryn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316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Duffryn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3105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Duffry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5536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Duffry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8299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Duffryn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252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Duffryn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0281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Duffry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3512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Duffryn.-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798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uffryn.-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8223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Duffry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069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Duffryn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4568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Duffryn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7846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Duffryn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0490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uffryn.-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66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Duffryn.-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5812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Duffryn 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3550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Duffryn 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1243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Dyffryn_botanic_garden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4000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Dyffryn Botanic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0038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209675"/>
          </a:xfrm>
        </p:spPr>
        <p:txBody>
          <a:bodyPr/>
          <a:lstStyle/>
          <a:p>
            <a:pPr eaLnBrk="1" hangingPunct="1"/>
            <a:br>
              <a:rPr lang="es-ES" dirty="0"/>
            </a:br>
            <a:r>
              <a:rPr lang="es-ES" dirty="0"/>
              <a:t>    Picton Castle Gardens</a:t>
            </a:r>
          </a:p>
        </p:txBody>
      </p:sp>
      <p:sp>
        <p:nvSpPr>
          <p:cNvPr id="819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7185992" cy="4681537"/>
          </a:xfrm>
        </p:spPr>
        <p:txBody>
          <a:bodyPr/>
          <a:lstStyle/>
          <a:p>
            <a:pPr eaLnBrk="1" hangingPunct="1"/>
            <a:r>
              <a:rPr lang="es-ES" sz="2400" b="1" dirty="0"/>
              <a:t>Picton Castle</a:t>
            </a:r>
            <a:r>
              <a:rPr lang="es-ES" sz="2400" dirty="0"/>
              <a:t> es un castillo medieval cerca de Haverfordwest en Pembrokeshire , Gales .</a:t>
            </a:r>
          </a:p>
          <a:p>
            <a:pPr eaLnBrk="1" hangingPunct="1"/>
            <a:r>
              <a:rPr lang="es-ES" sz="2400" dirty="0"/>
              <a:t>Originalmente construido a finales del siglo XIII por sir John Wogan y aún está habitada por sus descendientes, la familia Philipps (Baron Milford y el vizconde de St. Davids).</a:t>
            </a:r>
          </a:p>
          <a:p>
            <a:pPr eaLnBrk="1" hangingPunct="1"/>
            <a:r>
              <a:rPr lang="es-ES" sz="2400" dirty="0"/>
              <a:t>Las fincas, jardines y zonas verdes de Picton Castle fue una vez parte de la mansión más grande de Wiston , pero se había convertido en una explotación independiente, en sustitución de Wiston Castillo en el siglo XIII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74876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2 Marcador de contenido"/>
          <p:cNvSpPr>
            <a:spLocks noGrp="1"/>
          </p:cNvSpPr>
          <p:nvPr>
            <p:ph sz="quarter" idx="1"/>
          </p:nvPr>
        </p:nvSpPr>
        <p:spPr>
          <a:xfrm>
            <a:off x="468313" y="260350"/>
            <a:ext cx="7632079" cy="6264275"/>
          </a:xfrm>
        </p:spPr>
        <p:txBody>
          <a:bodyPr/>
          <a:lstStyle/>
          <a:p>
            <a:pPr eaLnBrk="1" hangingPunct="1"/>
            <a:r>
              <a:rPr lang="es-ES" sz="2400" dirty="0"/>
              <a:t>La finca Picton Castillo fue adquirido por la familia Phillips, cuando Sir Thomas ap Felipe de Cilsant se casó con Jane, hija y heredera de Sir Henry Dwnn, de Picton en la década de 1490.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Sir John Philipps, quien heredó el castillo en el siglo XV, remodeló el edificio y ha creado una nueva entrada que se mantuvo hasta la década de 1820 cuando una nueva entrada fue diseñado por Thomas Rowlands (quien también diseñó la iglesia de Slebech ).</a:t>
            </a:r>
          </a:p>
          <a:p>
            <a:pPr eaLnBrk="1" hangingPunct="1"/>
            <a:r>
              <a:rPr lang="es-ES" sz="2400" dirty="0"/>
              <a:t>La finca se quedó en la familia Phillips hasta la muerte del Señor Milford en 1823, cuando fue heredado por su primo Richard Grant , quien asumió el apellido de Philipps y fue creado un baronet en 1828 y Milford Barón en 1847.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01413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Su heredero fue su medio hermano, el reverendo James Henry Alexander Philipps (anteriormente Gwyther), que asumió por la licencia real el apellido y las armas de Philipps.</a:t>
            </a:r>
          </a:p>
          <a:p>
            <a:pPr eaLnBrk="1" hangingPunct="1"/>
            <a:r>
              <a:rPr lang="es-ES" sz="2400" dirty="0"/>
              <a:t>A su muerte, la finca pasó a su hijo-en-ley, Charles Edward Gregg Philipps, que fue creado un baronet, de Picton, en 1887 , entonces a Sir Richard Foley-Philipps, primo de Sir John Erasmus, y nieto de Charles Edward Gregg Philipps.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El estado ahora es operado por el Fideicomiso de Picton Castle, y el actual propietario, Jeremy Philipps, vive en una casa de campo en los terrenos.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28305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icton 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5244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2 Imagen" descr="Picton Castl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7755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icton Castle.-x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2290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Pict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1771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Picton Castl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5506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Picton Castl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5433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Picton Castl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5162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Picton Castle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8309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Picton Castle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848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Picton Castle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8590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Picton Castle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9503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Picton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1537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Picton Castle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7483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icton Castl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97447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icton Castl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7751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Picton Castl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4134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icton Castle Gardens.-Wale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7838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2 Imagen" descr="Picton Castle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8495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icton Castle .-x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7983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icton Castle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6496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icton Castle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277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icton Castle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78152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3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s-ES" dirty="0"/>
            </a:br>
            <a:r>
              <a:rPr lang="es-ES" dirty="0"/>
              <a:t>Veddw House Gardens</a:t>
            </a:r>
          </a:p>
        </p:txBody>
      </p:sp>
      <p:sp>
        <p:nvSpPr>
          <p:cNvPr id="1075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84313"/>
            <a:ext cx="7113984" cy="4535487"/>
          </a:xfrm>
        </p:spPr>
        <p:txBody>
          <a:bodyPr/>
          <a:lstStyle/>
          <a:p>
            <a:pPr eaLnBrk="1" hangingPunct="1"/>
            <a:r>
              <a:rPr lang="es-ES" sz="2400" dirty="0"/>
              <a:t>Situado en el corazón de Monmouthshire, Veddw Garden House se ha creado a través de más de 20 años de paciente trabajo de Anne Wareham y Hawes Charles.</a:t>
            </a:r>
          </a:p>
          <a:p>
            <a:pPr eaLnBrk="1" hangingPunct="1"/>
            <a:r>
              <a:rPr lang="es-ES" sz="2400" dirty="0"/>
              <a:t>El jardín está situado en el magnífico paisaje de la frontera con Gales por encima de Tintern.</a:t>
            </a:r>
          </a:p>
          <a:p>
            <a:pPr eaLnBrk="1" hangingPunct="1"/>
            <a:r>
              <a:rPr lang="es-ES" sz="2400" dirty="0"/>
              <a:t>Hay dos acres de jardines ornamentales y dos hectáreas de bosques. </a:t>
            </a:r>
          </a:p>
          <a:p>
            <a:pPr eaLnBrk="1" hangingPunct="1"/>
            <a:r>
              <a:rPr lang="es-ES" sz="2400" dirty="0"/>
              <a:t>Una adición notable en el jardín es la piscina con un espectacular reflejo.</a:t>
            </a:r>
          </a:p>
        </p:txBody>
      </p:sp>
    </p:spTree>
    <p:extLst>
      <p:ext uri="{BB962C8B-B14F-4D97-AF65-F5344CB8AC3E}">
        <p14:creationId xmlns:p14="http://schemas.microsoft.com/office/powerpoint/2010/main" val="23811017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Veddw Hous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4159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Vedd Hous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7933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Veddw House Garde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6054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Veddw Hous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6492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Veddw House Garden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13742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Veddw House Garden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5772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Veddw House Garde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38784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Veddw House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2909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Veddw Hous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21299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Veddw Hous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62896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Veddw House Gardens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04758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Veddw Hous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6947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Veddw_house_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266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1462</Words>
  <Application>Microsoft Office PowerPoint</Application>
  <PresentationFormat>Presentación en pantalla (4:3)</PresentationFormat>
  <Paragraphs>61</Paragraphs>
  <Slides>113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113</vt:i4>
      </vt:variant>
    </vt:vector>
  </HeadingPairs>
  <TitlesOfParts>
    <vt:vector size="117" baseType="lpstr">
      <vt:lpstr>Century Schoolbook</vt:lpstr>
      <vt:lpstr>Wingdings</vt:lpstr>
      <vt:lpstr>Wingdings 2</vt:lpstr>
      <vt:lpstr>Default Theme</vt:lpstr>
      <vt:lpstr>EUROPA.-LA VUELTA AL MUNDO EN 885 JARDINES.-PAIS DE GALES.-H</vt:lpstr>
      <vt:lpstr>Clyne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Dewston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.-   Dyffryn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Picton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Veddw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5</cp:revision>
  <dcterms:created xsi:type="dcterms:W3CDTF">2013-09-07T04:16:19Z</dcterms:created>
  <dcterms:modified xsi:type="dcterms:W3CDTF">2018-03-13T07:59:34Z</dcterms:modified>
</cp:coreProperties>
</file>