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2F6017-27A1-4B73-A556-B0D7E75AB932}" type="datetimeFigureOut">
              <a:rPr lang="es-ES" smtClean="0"/>
              <a:t>13/03/2018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C94437-EA79-4EFA-A794-6BA447A4D02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5561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5958D4B-5430-4A7C-B5F1-E735330C889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85D8F5-AF26-486F-97E1-5B9594EAB79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1924B0-3918-4213-939D-476B227774F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Buçaco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C8804F-344A-4E9A-8931-0C8DCC05B2E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Buçaco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A8E7A7-C6DC-494B-BC44-5CF14EB56D0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Buçaco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43A5937-7E39-4B72-BBC8-9EB3E81AF3B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Buçaco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2D2EBFD-20A8-42FF-97F0-A0D28228297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Buçaco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63E2026-D680-46B7-8431-FB6996C4C00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Buçaco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64F7A76-AE10-44F5-B57A-683BB6FC9C6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Buçaco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6A70DC-5AD3-4816-8A66-3918F619962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Buçaco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57CAB14-BA4D-4137-9E92-B8115E32E2B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Buçaco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0080971-E64B-4949-BE68-AF6481AF212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Buçaco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BFF244B-0596-4A21-8C79-A645610CEB3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Buçaco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BCE1360-AB89-47C0-8713-4D9F2A6A35B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Buçaco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95F696-78B4-4E25-97C4-CC13878007F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Buçaco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A266925-6CCE-4F02-8F45-3DFFF274953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Buçaco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8300BD9-4D60-4F06-94B8-A94AFB812E6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Buçaco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778B152-130B-4215-A1CE-0BC3D6AF134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Buçaco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A0CE614-1B50-44E9-A9F3-8371F678688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Buçaco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FA82029-95B5-494B-8432-DA2FD8D69FA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Buçaco.-Pérgola de Wisteria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464626B-6478-4B4E-8760-A892DF572F0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B8E7BF-A0E8-4A68-8026-8E7C9BF4DCB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Madeira.-Botanical Garden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F2F038E-6988-4709-AB23-93E17EE1885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Jardín Botánico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BA0246-D90A-4610-ADBD-62EBDDA7622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Jardín Botánico de Madeira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C313F06-1754-4D23-A50C-B6388AE550E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Botanical Garden.-Agave attenuata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1816D0-AD07-4E73-982A-7D0F4C2D44C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Botanical Garden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28FD709-572C-4A95-AA37-73A958581F1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Botanical Garden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DE0391-81F0-4938-A109-30AAA915A8B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Botanical Garden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D5466B-1BC5-41C2-A59A-544F56439C6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Botanical Garden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ED7701-06DA-491F-B465-876CC70ADC0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Botanical Garden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6FDA59C-C6BE-4D76-A260-57C5DEA7A6C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Botanical Garden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6F12C30-3C02-4F6E-A02B-90E4437CC3E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Botanical Garden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A2E51A-18E0-4056-8EC0-8D6A869E91A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Botanical Garden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6D23A3-3B59-4EE5-B2D8-58BF569FBEF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Botanical Garden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6E659EC-055C-4567-B7DB-D1FE8E7413B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Botanical Garden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FB08DC-DE37-4372-8824-6EF575DA86E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Botanical Garden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2427F8-95BA-4269-9CD8-D5E12BCB62D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Botanical Garden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A9E2FF0-98C4-4210-89C2-6618CAF397C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Madeira.-Botanical Garden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0A3B85-D08E-411C-9D1E-610851547E4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Jardín Botánico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A87B3C2-95F1-4F0B-912A-FF66EDEAE01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Jardín Botánico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5377EB8-18C9-4695-BEE4-9CCC09E71E9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Jardín Botánico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2F5A598-BB71-412F-8817-6FD62387174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Jardín Botánico de Madeira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6C0822-5446-47A5-A06D-14A98EE9454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Jardín Botánico de Madeira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8F2F361-CD77-41B4-9485-4DBBD37C648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Jardín Botánico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CE8806F-AD32-4362-AB92-C847D8CF7F9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Jardín Botánico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0621F08-C29A-4B39-86C6-1692BC10CFE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Jardín Botánico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943E02-CA44-4BE6-9F41-636ED507B4D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Jardín Botánico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E9E7E1-043C-4B2C-A0F7-76EA8C53892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A0CDA5F-67F6-4472-AE9D-7864967B622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Serralves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3264FEF-760D-47DD-B6A3-8595E145E08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DE6FAF-8BA1-4493-965C-EEADF2D70E3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Serralves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3EFD3F2-ACCA-4F81-961F-DE5DE0FB915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Serralves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61DAF95-45C3-4567-B75D-624C7C6BC56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Serralves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5D3618-E6B7-48AD-B178-5A32C46BF5F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Serralves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EDACC8-F310-448A-9F78-04EFAA2334D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Serralves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0B43D5-D529-4596-B33B-296E271852C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Jardines de Serralves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72EE3AC-EC1D-421A-80AC-591C80155AE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Fundacion Serralves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88E5271-C496-4A58-AEEB-71E16B2A5C6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Fundacion Serralves.-Oporto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059059-6C33-4DE0-9C6F-B448C135CA3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Fundacion Serralves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2494FA0-DF3C-42D3-B3F3-4B3F323D806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Fundacion Serralves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336B07-A789-4CFB-B6CA-560468DA423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Fundacion Serralves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7990C5F-6828-45BF-A3BB-221F057DDEA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Fundacion Serralves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3A56B0-04EC-41E4-AFEA-E7D1315F0F6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Serralves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E2C74FA-49F3-44A1-B85F-6F5D15F9047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7A3FD14-00DA-4BA1-BB58-2BB2A55E44B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Jardín Botánico de Coímbra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771872-9401-4FE0-997E-557A67E88B0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Coímbra.-Jardín Botánico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3E2B68B-A8C4-4933-9D86-C97D01FA220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Jardín Botánico de Coímbra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97D46C0-DE4E-4D9B-AAFE-455453274D2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Coímbra Jardín Botánico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E96374-8B79-4E44-A05F-1A835461B4C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Jardín Botánico de Coímbra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74C1BCE-6B9D-4DE9-BCE6-DF7419FD9EB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Jardín Botánico de Coímbra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0550CD-856D-4519-9305-9152AF485AE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Jardín Botánico de Coímbra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398328D-0455-47BB-B41F-1A169DCA79A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7C50EBD-D920-4A66-8F93-C5192E62A6A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Madeira.-Blandy´s Garden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43E5FE7-7023-4694-B630-6413ADA7392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Madeira.-Aka Gardens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7A78F73-7F34-4FFD-9DEC-BFC6756ABA7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Garden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AD6E117-0797-42D6-99BB-105BB60BE91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garden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2103FC-6623-4080-B1DE-E7705D707C4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F5B4237-1C80-4782-B1AE-71382B13FDD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Monte Palace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5F2267C-BBE2-4B47-AE36-4D705AA9EE4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Monte Palace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52E5E7D-7E68-489B-9812-1169C042BBB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Monte Palace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F24CD72-7957-437D-B337-ED45FB01E45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Monte Palace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EDC709E-C64D-4D45-B24E-B8667BFA988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Monte Palace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17727ED-47C9-4C6C-80F6-F3122149D61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Monte Palace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D23933-9C9B-41AF-8F7D-A93D7531B42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 .-Jardim Palazo do Monte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99A76DC-C76F-4459-B80A-BE69FD668E4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Madeira.-Jardim Palazo do Monte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6001AB7-53A6-4D70-A02D-1C94C2BCB6E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Madeira.-Jardim Palazo do Monte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DB0381F-CB37-47E7-B48F-820085F7596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Madeira.-Jardim Palazo do Monte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5CFA66D-3183-4703-92E3-0F0B6FBD88D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Madeira.-Jardim Palazo do Monte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69AE938-6B15-4AA1-98F0-4E37F7CD02C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Madeira.-Jardim Palazo do Monte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1A6D07-F0E9-40B6-A918-3AFEDD0B07B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Madeira.-Jardim do Monte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4E08EDD-DDE9-40F3-9095-AA85A224CDF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FC5B04-4EC1-426E-9C65-5AA3F1ED474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Quinta Vigia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496C5BC-D915-42DE-8173-6B6F52B6C42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Madeira.-Jardim da Quinta Vigia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DC0548-C5D0-49CC-B609-96DE2C46643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Madeira.-Jardim da Quinta Vigia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Quinta Vigia</a:t>
            </a:r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1727A0-0347-4D1B-AB37-840CC973F4B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EB0DE00-2865-40B6-B224-8211CEDD9DB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E41F56-B861-4528-B09F-F2BF7C2C332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Madeira.-Quinta do Palheiro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0BA30F2-675A-4B3E-AE24-76FCE1C0E85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Madeira.-Quinta do Palheiro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09E2E50-F972-4109-8AC6-8A6C3BAEDEA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Madeira.- Quinta do Palheiro Topiaria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F87573-FC7E-4EDE-994D-DE12E056A26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Madeira.-Quinta do Palheiro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BBBDEF-7C27-404D-9B4C-0180D7124E7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C2859B-9E1D-4C79-B54F-49915E185AC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Nacional de Queluz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4B5291-A099-4B42-98FD-E4D691B95F9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Nacional de Queluz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C5CCE88-8C6D-47A4-A8B8-4214BA0FCE7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Nacional de Queluz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5860AD-AC60-4D12-9E9A-FB4B935E65A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Nacional de Queluz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97BE4A6-27F8-4376-9F29-37293CF7708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Nacional de Queluz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FE43140-9A3B-43D5-9CB3-8864F899D4D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Nacional de Queluz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F6B96BC-F483-4C2F-8A47-BA6FC4F5D6D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Nacional de Queluz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260433-B596-4ED5-880F-A10820B0209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Nacional de Queluz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94784D-293D-4DE0-BD85-D7F15727F8D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Nacional de Queluz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6D5CE3C-3F91-40C2-987F-171303B6783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Nacional de Queluz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D612A0-4BA7-41ED-9A98-20A4B178828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Nacional de Queluz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8EA9CE-AADA-4D1C-83D7-9E202AD4ACD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Nacional de Queluz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568350-EA4F-49EA-A204-DD17DD50A07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Nacional de Queluz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251D9DD-187A-4163-A906-6A06EC6BE09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Nacional de Queluz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A828304-9B28-46FD-9D52-24A155E7CB1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Nacional de Queluz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F328DB-1F03-4AA2-BCE9-7CD1D0ACCB4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Nacional de Queluz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44F3D6E-DDC6-48AC-A7A7-225FFE7EF3E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Nacional de Queluz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03D2FE7-C54E-4961-A22A-74EEDF51F51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Nacional de Queluz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98E92A-F688-4863-8D05-ABF2EB4F213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Nacional de Queluz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02C0945-DB86-43F5-9D7B-171A87E9F55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Nacional de Queluz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DDC18E4-C607-4D7A-BB60-BE630D284AC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Nacional de Queluz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42FCA0F-9541-412E-8FEA-A5AED5A404B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Palacio Nacional de Queluz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7433F2-F74B-4931-A86C-56805BBF15E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2C2E865-47BA-43B7-972E-F5184350AA5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Lisboa.-Jardín Botánico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DCAAE64-0A18-451B-8233-3B274446BB9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Lisboa.-Jardín botánico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F3B842-3759-4BF7-A537-AB0DF07D406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Lisboa Jardín Botánico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E2A0E04-32EE-4748-BE1B-F186993C900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Lisboa Jardín Botánico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4BB4FF0-83CF-49C8-9E73-7E8C6010F9F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Lisboa Jardín Botánico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E51D51-98D9-44F5-A8BD-CB1EC7F2B72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Lisboa Jardín Botánico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767CBD4-0312-4520-86D0-BC2804C8C05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Lisboa Jardín Botánico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1FFB94-7A30-43D1-B3B5-77715393EE0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Lisboa Jardín Botánico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d/d2/Quinta_Vigia_-_park.JPG" TargetMode="External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90456" cy="230425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JARDINES.-PORTUGAL.- B</a:t>
            </a:r>
            <a:br>
              <a:rPr lang="es-ES" dirty="0"/>
            </a:b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Jardines de Buçaco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Situado en la Sierra de Buçaco perteneciente al concelho de Mealhada.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Perteneció a los Carmelitas Descalzos, aquí fundaron su Convento Santa Cruz de Buçaco y plantaron todo el perímetro de árboles de todo tipo en el frondosa bosque  que lo rodeaba.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Tras la prohibición de las ordenes religiosa en Portugal los Carmelitas abandonaron Buçaco.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En el siglo XIX se construye el Palacio hoy convertido en un majestuoso hotel.</a:t>
            </a:r>
          </a:p>
        </p:txBody>
      </p:sp>
    </p:spTree>
    <p:extLst>
      <p:ext uri="{BB962C8B-B14F-4D97-AF65-F5344CB8AC3E}">
        <p14:creationId xmlns:p14="http://schemas.microsoft.com/office/powerpoint/2010/main" val="894670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052513"/>
            <a:ext cx="7643192" cy="5078412"/>
          </a:xfrm>
        </p:spPr>
        <p:txBody>
          <a:bodyPr/>
          <a:lstStyle/>
          <a:p>
            <a:pPr eaLnBrk="1" hangingPunct="1"/>
            <a:r>
              <a:rPr lang="es-ES_tradnl" sz="2800" dirty="0"/>
              <a:t>La pluviosidad anual en la zona es de 1.600 mm.,con 130 días de lluvia al año y unas temperaturas que oscilan entre 40º en verano y 1º en invierno.</a:t>
            </a:r>
          </a:p>
          <a:p>
            <a:pPr eaLnBrk="1" hangingPunct="1"/>
            <a:r>
              <a:rPr lang="es-ES_tradnl" sz="2800" dirty="0"/>
              <a:t>El Estado se hizo cargo del Palacio plantándose mas especies de árboles y construyendo un pabellón de caza para la familia real portuguesa.</a:t>
            </a:r>
          </a:p>
          <a:p>
            <a:pPr eaLnBrk="1" hangingPunct="1"/>
            <a:r>
              <a:rPr lang="es-ES_tradnl" sz="2800" dirty="0"/>
              <a:t>Una  serie de sendas y caminos con escalinatas nos introducen al bosque de mas de 200 ha.</a:t>
            </a:r>
          </a:p>
        </p:txBody>
      </p:sp>
    </p:spTree>
    <p:extLst>
      <p:ext uri="{BB962C8B-B14F-4D97-AF65-F5344CB8AC3E}">
        <p14:creationId xmlns:p14="http://schemas.microsoft.com/office/powerpoint/2010/main" val="525548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Buç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213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Buç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3409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Buç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9019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Buç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60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Buç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5065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Buç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63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Buç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7569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Buç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2242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Buçaco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0236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Buçaco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4810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Buçaco jard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7266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Buçac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6199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Buçac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6188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 descr="Buç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71741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uçac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7305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Buçaco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0448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Buç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350"/>
            <a:ext cx="9144000" cy="659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625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Buca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11191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Jardín Botánico de  Madeira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9552" y="1916832"/>
            <a:ext cx="7488832" cy="4141787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sz="2400" b="1" dirty="0"/>
              <a:t>El </a:t>
            </a:r>
            <a:r>
              <a:rPr lang="es-ES_tradnl" sz="2800" dirty="0"/>
              <a:t>jardín botánico esta situado en las afueras de Funchal, capital de la Isla de Madeira en el Archipiélago de las Azores.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Originalmente fue una finca privada, la Quinta do Bom Sucesso que pertenecía a la familia Reid hasta que fue adquirida por la Junta General del Gobierno a mediados del siglo XX con el objetivo de instalar un Jardín Botánico.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Se abrió al publico en 1960.</a:t>
            </a:r>
          </a:p>
        </p:txBody>
      </p:sp>
    </p:spTree>
    <p:extLst>
      <p:ext uri="{BB962C8B-B14F-4D97-AF65-F5344CB8AC3E}">
        <p14:creationId xmlns:p14="http://schemas.microsoft.com/office/powerpoint/2010/main" val="3835016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2 Marcador de contenido"/>
          <p:cNvSpPr>
            <a:spLocks noGrp="1"/>
          </p:cNvSpPr>
          <p:nvPr>
            <p:ph sz="quarter" idx="1"/>
          </p:nvPr>
        </p:nvSpPr>
        <p:spPr>
          <a:xfrm>
            <a:off x="755650" y="1447800"/>
            <a:ext cx="7931150" cy="4572000"/>
          </a:xfrm>
        </p:spPr>
        <p:txBody>
          <a:bodyPr/>
          <a:lstStyle/>
          <a:p>
            <a:r>
              <a:rPr lang="es-ES" sz="2800" dirty="0"/>
              <a:t>Dragos centenarios, palmeras, strelitzias, cactaceas, orquideas y hasta mas de 2.000 especies representadas.</a:t>
            </a:r>
          </a:p>
          <a:p>
            <a:r>
              <a:rPr lang="es-ES" sz="2800" dirty="0"/>
              <a:t>Desde la terrazas se observan vistas panorámicas del puerto de Funchal.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74821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0"/>
            <a:ext cx="9086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31298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3037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Jardin en 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70028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91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24068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15759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10701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1126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28700"/>
            <a:ext cx="9144000" cy="891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3040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6940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9042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58277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3142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50312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19295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68377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74548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1950" y="0"/>
            <a:ext cx="9867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04379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Madeira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5519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13933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Madeira Botanical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7027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Jardin en 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75121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Jardin en 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56018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4" descr="Madeira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0687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Madeira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0038" y="-228600"/>
            <a:ext cx="9744076" cy="747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8317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3" descr="Madeira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63409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0"/>
            <a:ext cx="9029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86883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Jardin en 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71966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ES_tradnl" sz="3800" b="1" dirty="0">
                <a:solidFill>
                  <a:schemeClr val="tx1"/>
                </a:solidFill>
              </a:rPr>
              <a:t>Jardines de la Fundaçao Serralves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73238"/>
            <a:ext cx="7041976" cy="42465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Están localizados en el Parque Serralves en la ciudad de Oporto.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La Fundación creada en 1989 fue resulta-do de una participación del Gobierno Portugues,instituciones publicas ,privadas y de particulares.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Un parque de 3´50 ha. rodea el Museo de Arte Contemporáneo.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A lo largo del parque se exponen obras de arte de varios artistas.</a:t>
            </a:r>
          </a:p>
        </p:txBody>
      </p:sp>
    </p:spTree>
    <p:extLst>
      <p:ext uri="{BB962C8B-B14F-4D97-AF65-F5344CB8AC3E}">
        <p14:creationId xmlns:p14="http://schemas.microsoft.com/office/powerpoint/2010/main" val="1347923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25538"/>
            <a:ext cx="7571184" cy="50053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800" dirty="0"/>
              <a:t>El jardín fue encargado por el Conde de Vizela al arquitecto Jacques Greber en 1932.</a:t>
            </a:r>
          </a:p>
          <a:p>
            <a:pPr eaLnBrk="1" hangingPunct="1"/>
            <a:r>
              <a:rPr lang="es-ES_tradnl" sz="2800" dirty="0"/>
              <a:t>El parque es un proceso de diseño a lo largo mas de un siglo con una unidad temporal especialmente compleja.</a:t>
            </a:r>
          </a:p>
          <a:p>
            <a:pPr eaLnBrk="1" hangingPunct="1"/>
            <a:r>
              <a:rPr lang="es-ES_tradnl" sz="2800" dirty="0"/>
              <a:t>Incluye vestigios de un jardín del siglo XIX..</a:t>
            </a:r>
          </a:p>
          <a:p>
            <a:pPr eaLnBrk="1" hangingPunct="1"/>
            <a:r>
              <a:rPr lang="es-ES_tradnl" sz="2800" dirty="0"/>
              <a:t>El jardín es mantenido por la Fundación.</a:t>
            </a:r>
          </a:p>
          <a:p>
            <a:pPr eaLnBrk="1" hangingPunct="1"/>
            <a:r>
              <a:rPr lang="es-ES_tradnl" sz="2800" dirty="0"/>
              <a:t>En el se desarrollan mucha actividades de tipo cultural.</a:t>
            </a:r>
          </a:p>
        </p:txBody>
      </p:sp>
    </p:spTree>
    <p:extLst>
      <p:ext uri="{BB962C8B-B14F-4D97-AF65-F5344CB8AC3E}">
        <p14:creationId xmlns:p14="http://schemas.microsoft.com/office/powerpoint/2010/main" val="33228621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4" descr="Serralv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65942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Serralv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1296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Serralv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86507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Serralv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27647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Serralv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5377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Jardines de Serralv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32375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Serralv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18773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 descr="Serralve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29520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Serralves Museum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25420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Serralv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8049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Serralves Muse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2809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4" descr="Serralv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1995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4" descr="Serralv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165178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Jardín Botánico de Coímbra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557338"/>
            <a:ext cx="7041976" cy="44624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Ubicado en la ciudad de Coímbra.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Fue fundado en 1772-1774,remozado y ampliado por Félix de Avelar Brotero.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Actualmente ocupa 13´50 has.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jardín posee una magnifica biblioteca con 125.000 volúmenes, editan revistas científicas y tiene un herbario con un millón de especímenes.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Desarrolla actividades de enseñanza e investigación científica.</a:t>
            </a:r>
          </a:p>
        </p:txBody>
      </p:sp>
    </p:spTree>
    <p:extLst>
      <p:ext uri="{BB962C8B-B14F-4D97-AF65-F5344CB8AC3E}">
        <p14:creationId xmlns:p14="http://schemas.microsoft.com/office/powerpoint/2010/main" val="121726787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Lisbon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8988" y="-2979738"/>
            <a:ext cx="21336001" cy="1600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0630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4" descr="Coimb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32417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Coimb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32762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Coimbra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18640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Lisbon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65750" y="-1971675"/>
            <a:ext cx="21336000" cy="160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974278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Lisbon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8988" y="-3195638"/>
            <a:ext cx="21336001" cy="1600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135225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Lisbon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0" y="-4572000"/>
            <a:ext cx="21336000" cy="160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24185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0"/>
            <a:ext cx="9144000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47579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Madeira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02241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667922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Madeira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305268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445415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ES_tradnl" sz="3800" b="1" dirty="0">
                <a:solidFill>
                  <a:schemeClr val="tx1"/>
                </a:solidFill>
              </a:rPr>
              <a:t>Jardín Tropical do Monte Palace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844675"/>
            <a:ext cx="6969968" cy="41751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Situado en el Monte en la isla de Madeira.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Es un lugar de descanso situado a 6oo m. sobre el nivel del mar muy apreciado por su clima fresco.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Se llega a el a través de un teleférico.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En el siglo XVIII el cónsul ingles Charles Murray compro la propiedad y la transformo en una bellísima Quinta, en 1897 se transformo en Hotel y el jardín fue enriquecido con plantas tropicales de todo el mundo.</a:t>
            </a:r>
          </a:p>
        </p:txBody>
      </p:sp>
    </p:spTree>
    <p:extLst>
      <p:ext uri="{BB962C8B-B14F-4D97-AF65-F5344CB8AC3E}">
        <p14:creationId xmlns:p14="http://schemas.microsoft.com/office/powerpoint/2010/main" val="359827979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4" descr="Monte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23137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Monte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89646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27554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Monte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1094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Monte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13518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Monte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673604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Monte Palac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355594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Madeira Island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0900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435876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07275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22950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81430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081378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5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0"/>
            <a:ext cx="9144000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588135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Jardim Quinta Vigia</a:t>
            </a:r>
          </a:p>
        </p:txBody>
      </p:sp>
      <p:sp>
        <p:nvSpPr>
          <p:cNvPr id="101379" name="3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005388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sz="2800" b="1" dirty="0"/>
              <a:t>Quinta Vigia,</a:t>
            </a:r>
            <a:r>
              <a:rPr lang="es-ES" sz="2800" dirty="0"/>
              <a:t> ubicado en la ciudad de Funchal , es la residencia oficial del Presidente del Gobierno de la Región Autónoma de Madeira.</a:t>
            </a:r>
          </a:p>
          <a:p>
            <a:pPr eaLnBrk="1" hangingPunct="1"/>
            <a:r>
              <a:rPr lang="es-ES" sz="2800" dirty="0"/>
              <a:t>En 1979 , cuando el sistema autonómico se habían desplegado en Madeira, la finca fue adquirida por el Gobierno Regional.</a:t>
            </a:r>
          </a:p>
          <a:p>
            <a:pPr eaLnBrk="1" hangingPunct="1"/>
            <a:r>
              <a:rPr lang="es-ES" sz="2800" dirty="0"/>
              <a:t>Durante un tiempo las instalaciones fueron utilizadas para albergar el Conservatorio de Música de Madeira, hasta que fue trasladado al antiguo Hotel Nueva Avenida en 1981.</a:t>
            </a:r>
          </a:p>
        </p:txBody>
      </p:sp>
    </p:spTree>
    <p:extLst>
      <p:ext uri="{BB962C8B-B14F-4D97-AF65-F5344CB8AC3E}">
        <p14:creationId xmlns:p14="http://schemas.microsoft.com/office/powerpoint/2010/main" val="224534007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041976" cy="5543550"/>
          </a:xfrm>
        </p:spPr>
        <p:txBody>
          <a:bodyPr/>
          <a:lstStyle/>
          <a:p>
            <a:r>
              <a:rPr lang="es-ES" sz="2800" dirty="0"/>
              <a:t>Después de trabajar en sus jardines, la capilla y el palacio se inauguró como residencia oficial del quinto presidente del Gobierno el 2 de mayo de 1984. </a:t>
            </a:r>
          </a:p>
          <a:p>
            <a:r>
              <a:rPr lang="es-ES" sz="2800" dirty="0"/>
              <a:t>Los jardines de la finca están abiertas al público, y es visitada principalmente por turistas extranjeros. </a:t>
            </a:r>
          </a:p>
          <a:p>
            <a:r>
              <a:rPr lang="es-ES" sz="2800" dirty="0"/>
              <a:t>La finca también ofrece una hermosa vista a la bahía de Funchal.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26062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4" descr="Quinta Vigi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80515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860365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328226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Archivo: Quinta Vigia - park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34198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Jardín Quinta do Palheiro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00113" y="2133600"/>
            <a:ext cx="7056263" cy="39592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Quinta de Palheiro es famosa por su abundante flora y las magnificas vistas de la ciudad de Funchal.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Esta situada a 500 m. sobre el nivel del mar.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El Conde Carvahal planto muchos árboles en la propiedad e inicio una colección de Camelias.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Muchas de estas primeras plantaciones pueden ser observadas gracias al trabajo de mantenimiento del jardín desde 1885</a:t>
            </a:r>
            <a:r>
              <a:rPr lang="es-ES_tradnl" sz="2800" b="1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389829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988173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3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377964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Jardin en 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148361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M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248483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Palacio Nacional de Queluz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89138"/>
            <a:ext cx="7041976" cy="403066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Situado en Queluz, ciudad cercana a Lisboa.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Es uno de los principales palacios de la familia real portuguesa partir de su construcción se convirtió en la principal residencia de la Casa Braganza.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En 1747 el infante y después el rey Pedro III la hicieron construir.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A  partir de 1756 el palacio tomo gran importancia como consecuencia del terremoto de Lisboa en 1755</a:t>
            </a:r>
            <a:r>
              <a:rPr lang="es-ES_tradnl" sz="2800" b="1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1459964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Palacio Nacional de Queluz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631288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4" descr="Queluz Palacio d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564659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Queluz Palacio d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482079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4" descr="Queluz Placio Nacional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28949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Queleuz Palacio d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16400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Queluz Palacio d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919687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Queluz Palacio Nacio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755110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4" descr="Queluz Palacio d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00202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Queluz Palacio d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993612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Queluz Palacio d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61594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Queluz Palacio d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549337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Queluz Palacio 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514860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228517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454632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218260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96307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Queleuz Palacio Nacio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34541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645742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4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135378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65988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Queluz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0160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Que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586744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Jardín Botánico de Lisboa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2060575"/>
            <a:ext cx="6825952" cy="39592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Fue construido en 1768 por el Marques de Pombal.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Jardín de estilo italiano a dos niveles.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Un Drago de 400 años originario de la isla de Madeira es uno de sus protagonistas, una fuente del siglo XVIII adornada con serpientes, peces alados ,caballos, marinos y figuras míticas, su mejor obra de arte.</a:t>
            </a:r>
          </a:p>
        </p:txBody>
      </p:sp>
    </p:spTree>
    <p:extLst>
      <p:ext uri="{BB962C8B-B14F-4D97-AF65-F5344CB8AC3E}">
        <p14:creationId xmlns:p14="http://schemas.microsoft.com/office/powerpoint/2010/main" val="347966802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Ajuda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674576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Jardim Botanico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247885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Jardim Botanico de Lisbo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112708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Jardim Botani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61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077187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Jardin Botani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563852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4" descr="Jarrdim Botani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11904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Lisbon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201749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Lisbon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45841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1408</Words>
  <Application>Microsoft Office PowerPoint</Application>
  <PresentationFormat>Presentación en pantalla (4:3)</PresentationFormat>
  <Paragraphs>313</Paragraphs>
  <Slides>135</Slides>
  <Notes>132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135</vt:i4>
      </vt:variant>
    </vt:vector>
  </HeadingPairs>
  <TitlesOfParts>
    <vt:vector size="141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JARDINES.-PORTUGAL.- B  </vt:lpstr>
      <vt:lpstr>Jardines de Buçaco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Jardín Botánico de  Madeira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Jardines de la Fundaçao Serralves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Jardín Botánico de Coímbra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Jardín Tropical do Monte Palace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Jardim Quinta Vigia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Jardín Quinta do Palheiro</vt:lpstr>
      <vt:lpstr>Presentación de PowerPoint</vt:lpstr>
      <vt:lpstr>Presentación de PowerPoint</vt:lpstr>
      <vt:lpstr>Presentación de PowerPoint</vt:lpstr>
      <vt:lpstr>Presentación de PowerPoint</vt:lpstr>
      <vt:lpstr>Palacio Nacional de Queluz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Jardín Botánico de Lisboa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18</cp:revision>
  <dcterms:created xsi:type="dcterms:W3CDTF">2013-09-08T06:06:48Z</dcterms:created>
  <dcterms:modified xsi:type="dcterms:W3CDTF">2018-03-13T08:19:29Z</dcterms:modified>
</cp:coreProperties>
</file>