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74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  <p:sldId id="370" r:id="rId117"/>
    <p:sldId id="371" r:id="rId118"/>
    <p:sldId id="372" r:id="rId119"/>
    <p:sldId id="373" r:id="rId1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851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viewProps" Target="view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theme" Target="theme/theme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15E21A-A6E1-4ABE-A448-39463FCF080B}" type="datetimeFigureOut">
              <a:rPr lang="es-ES" smtClean="0"/>
              <a:t>13/03/2018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CE8C97-12B8-4B8B-98A1-D6C54D3DE1B6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239142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0E62F74-46DE-400B-B70A-0A26340CDDA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D8A5084-95BE-41CE-AE19-393551F9587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Bacalhoa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C4CEC2A-260F-40E5-82A8-A41E7D1B461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Bacalhoa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B8710F7-921B-45F2-9FE5-A9B1071DE57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Bacalhoa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517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Quinta Bacalhoa</a:t>
            </a:r>
          </a:p>
        </p:txBody>
      </p:sp>
      <p:sp>
        <p:nvSpPr>
          <p:cNvPr id="13517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18D6E66-EC76-427E-A774-A14A257A23F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619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Quinta Bacalhoa</a:t>
            </a:r>
          </a:p>
        </p:txBody>
      </p:sp>
      <p:sp>
        <p:nvSpPr>
          <p:cNvPr id="13619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D80D05C-46AF-49C2-A897-6816883E614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721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Quinta Bacalhoa</a:t>
            </a:r>
          </a:p>
        </p:txBody>
      </p:sp>
      <p:sp>
        <p:nvSpPr>
          <p:cNvPr id="13722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783EC93-7306-4CED-AABD-BAD0B023836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824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Quinta Bacalhoa</a:t>
            </a:r>
          </a:p>
        </p:txBody>
      </p:sp>
      <p:sp>
        <p:nvSpPr>
          <p:cNvPr id="13824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E5CD075-D952-42EA-BAD1-AD6C7CED8EF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3ECED96-1D90-46E8-B11E-B497E201D48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Bacalhoa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42115A3-323A-4508-A58C-6C7B6A83050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C5C0590-6301-4FF0-BA0D-D747F95C94E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Fidalga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A1B8099-CDFF-42C7-AB64-45B1844A706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Fidalga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85F215A-7842-4C91-A036-67C05A904E9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Fidalga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423692E-7C70-4F0B-841F-2704B10E2B9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Fidalga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C1FF3BD-4720-42EA-B7D7-2865402E0E4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Fidalga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1E7DF29-FD6E-4551-A915-4AA8BC2E5FA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Fidalga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41E132F-FB3A-41ED-B6B2-55A4249F7E1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Fidalga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DE5EA76-FE6F-409F-8750-CF00BFE6F94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Fidalga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B405B07-63CB-4EF3-B25C-13024E324CF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Fidalga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A55A6CC-A393-49FD-9E42-7159E28CFBD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Fidalga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E688355-2538-44C4-B8B9-C903995D0D0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Fidalga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492D36C-CA3E-4126-AB25-0E12D2B594D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Fidalga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AFB3A07-DD97-429D-ABDD-C95AA0D3DA9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Fidalga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02A66D2-56B9-43A2-B050-EB17B6226AB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Fidalga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CCAC268-C25E-4B3C-B5D3-8CE6FB6B96C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2BA9A1C-45B3-4734-8219-C868FEDDEF8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Castelo Branco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DC6DC3F-5F13-4E75-9F98-7F581C46F3B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Castelo Branco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491FF88-3896-437C-AF4E-9A2F8DF2F27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Castelo Branco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50A4251-924E-4602-ADB5-A5FEA9F41A2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Castelo Branco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303F042-70B3-4B49-B60A-367CE85B31C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Castelo Branco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8DBECFC-38C3-43FC-ACE1-532F8BA1888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Castelo Branco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560BCCD-A5C0-4A1D-BC75-8A35945FAED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Castelo Branco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C291219-97DE-4091-A236-61587596ADF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51AE136-CE1F-40C3-AAFF-9AB89EDDDBE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Castelo Branco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6A1DE83-A9E1-4FB2-BA88-3354E6840B0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Castelo Branco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8EA6E11-0470-4531-AFA2-870090B5BA1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Castelo Branco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42038E3-8E8B-456B-8AC1-2EC523AD5F6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Castelo Branco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43790C0-8688-43B2-B415-AD18B317C95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Castelo Branco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A76E80F-1D9C-46B8-A959-655240B9BF7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Castelo Branco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9244868-F5AA-47DF-8035-9FA71080A9A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Castelo Branco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69D200D-D136-41EF-8440-B5C21C75D5D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Castelo Branco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C90551F-17C5-4D16-AC6B-CCF45A2B198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DCA396E-4895-46A6-9A0A-21F53409346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Regaleira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78AD609-0A0D-4FB8-A13E-60D04026C33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Regaleira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FA23DF0-6B18-4C70-8443-0EA1C59B02E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Regaleira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BAE965F-5DEF-4990-9687-EED82C6EF76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Regaleira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306ACF8-307C-4257-89AB-7B722FF2EA2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Regaleira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4713608-E4B4-4AC0-88A7-3F51ADAAF75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Regaleira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1B5C64B-935B-47E8-A618-2C24C207FF2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Regaleira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3781938-F055-40B3-99F5-FD73601EE07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Regaleira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AD3C965-8F3E-4A5A-AD34-D5D0D1BF876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Regaleira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BB65319-7ABB-48D8-B4A5-069767B76E4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Regaleira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7B581E3-0FBF-45C1-B807-A39F7150C44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Regaleira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9002D2C-39EC-44B5-A66B-BF94E888496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Regaleira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B09F8AD-B0C3-46D9-980B-820277D404D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Regaleira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8FF074B-0D76-41A5-8FC3-1D982E9827F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Regaleira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8DE97CC-529C-4BD3-AB19-CFB1D6A5A66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Regaleira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50442FD-0371-4A62-BD3A-BFBBCAE6F03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Regaleira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97530E3-C79F-4BB3-8872-3697F7F9008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Regaleira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A5BF67B-7CA9-4865-B475-28AC1B61732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Regaleira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D09E442-0DB6-422E-8ADE-41EA8956686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0FFEAF5-CE1E-4780-9FA3-D2449F80FBB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Eduardo VII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25E3024-09AD-4972-80AD-F3310110D8B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Eduardo VII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5CE2D15-EAA7-4DC9-BAFC-9514EFEFC69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Eduardo VII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CAEBBA8-1174-4CA3-B466-4EDAC1EAB9C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Eduardo VII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498E5A6-A71B-4B77-A25A-2F261A17121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Eduardo VII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CE2CF44-48AE-4C6B-957B-A482105EFAE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Eduardo VII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759977F-6CFD-4CCD-958E-42629399F29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Eduardo VII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AC40B37-C0F1-40C6-A178-FF156768C37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Eduardo VII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2DB796C-15EB-43CC-B91D-EFE12C56A7D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Eduardo VII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A99742E-086F-4103-97F1-03C370B6DC0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Eduardo VII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D502BE2-9736-4DD5-B39F-F37893C7177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Eduardo VII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59950FD-2025-4401-B6EF-300550D72CE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Eduardo VII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ECD8E7C-EA62-4755-8A9D-E740F2ED416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Eduardo VII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868D467-5493-479F-894A-5D7E84DB6D7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Eduardo VII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D856678-8976-43AF-8B67-A57E512E7FA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Eduardo VII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49CFBAB-AECF-4B2F-89DE-D96F087D8D4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Eduardo VII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9FA98A1-E1FC-40B2-9A4F-21E4D01303A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Eduardo VII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FE27D19-20C7-45A0-BDC0-19ACA4DFB5B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Eduardo VII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60F0858-D118-4B88-B52B-5051EBFCC7E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Eduardo VII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8E4E929-464A-4527-8B5C-CC0E409C42F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Eduardo VII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BCC797B-BF04-4900-BDFD-B08CDAC4263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E407E5E-FF4E-4D89-A97E-39E075282FD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Plaça del Rossio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637894E-B8D0-473E-88D2-D544E6102E7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Plaça del Rossio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312A6F4-095A-4CDD-87C0-28C931C45AF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Plaça del Rossio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7F2EA97-CCDC-4D70-B83B-2A717380B63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213BFE0-99B0-4904-9D13-4C957377F43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Queluz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F060AFF-D37C-47C2-A642-A33E0166C71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Queluz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B5FAB40-FA58-496D-9EEC-E1B7516EBD1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Queluz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F83FB63-827F-4CFC-88D8-2D7C390761D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Queluz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0D98C75-0576-46C3-81C8-B4078E85BBA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Palacio de Queluz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B2AA2DD-E592-47A1-A4F6-16C035F58EA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Palacio de Queluz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036DB45-9C3D-4B3C-9798-28453DFC6A2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Palacio de Queluz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3AE2DD0-D7BC-4594-B252-CE1CD9881E8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Queluz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8CB5F01-3672-47FB-A984-1B2B1E467C0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Queluz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9BC24B3-0505-4AA1-B7B4-C4373090251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Queluz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BCD6F5C-1F30-4CC9-A42A-A055ECE5A87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Queluz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135BDA7-8ABF-4DFF-B7E3-2B28EE0C41A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Palacio de Queluz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02029DE-6705-45EA-B15C-1B080367119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Queluz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EB883AA-0255-4C98-B623-B6B8674108D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2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Queluz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A6D3EA7-CB51-4BF2-A5F3-C685FB18035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Queluz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533AD1E-DCC1-4C90-988F-C96C41ECE73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4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Queluz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1942314-3F2D-469A-8A1C-7225A318A0D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5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Queluz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494BCFD-7E9D-4934-8563-16CF98F7FD7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6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Queluz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9CFD919-D842-4CB2-AE26-DC43903C807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7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Queluz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A69576F-F55B-4BEA-842D-2AEB142CFA8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8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Queluz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CA560DD-14C7-40D6-AF4B-08E5141AD2A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9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Queluz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924CF62-90CA-4982-A361-DC289BB21FA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0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46E4C81-4490-48DC-B75C-C0D43CEED39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1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Fronteira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F7D902D-EE96-4ACD-911C-6DE7F793FCD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2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2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Fronteira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1034CA2-2CB9-48D0-96AB-084703F6B0A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3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4E2A830-D30A-4AAF-A512-CB5B10383B8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4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4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Fronteira</a:t>
            </a: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87B2DAC-D358-4DF9-A29C-5C0690D0917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5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28C1E24-7ED9-48F0-9780-CF4CAAC7666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6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Fronteira</a:t>
            </a: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1F05482-09F5-4F9E-9B96-FD9B28306FD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7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Fronteira</a:t>
            </a: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1223953-A4B6-46D3-92EF-401A063DD63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8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Fronteira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96752"/>
            <a:ext cx="6318448" cy="2304256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EUROPA.-LA VUELTA AL MUNDO EN 885 JARDINES.-PORTUGAL.-C</a:t>
            </a:r>
            <a:br>
              <a:rPr lang="es-ES" dirty="0"/>
            </a:b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427984" y="4293096"/>
            <a:ext cx="4390256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7304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_tradnl" b="1" dirty="0">
                <a:solidFill>
                  <a:schemeClr val="tx1"/>
                </a:solidFill>
              </a:rPr>
              <a:t>Quinta da Bacalhoa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_tradnl" sz="2800" dirty="0"/>
              <a:t>Es una antigua propiedad de la Casa Real Portuguesa, esta situada en Azeitao en una pequeña aldea de Vila Fresca de Azeitao.</a:t>
            </a:r>
          </a:p>
          <a:p>
            <a:pPr eaLnBrk="1" hangingPunct="1"/>
            <a:r>
              <a:rPr lang="es-ES_tradnl" sz="2800" dirty="0"/>
              <a:t>Ha pertenecido a varias familias y ha sufrido muchas modificaciones en sus cinco siglos de existencia.</a:t>
            </a:r>
          </a:p>
          <a:p>
            <a:pPr eaLnBrk="1" hangingPunct="1"/>
            <a:r>
              <a:rPr lang="es-ES_tradnl" sz="2800" dirty="0"/>
              <a:t>Actualmente pertenece a la Fundaçao Berardo liderada por la familia Berardo.</a:t>
            </a:r>
          </a:p>
        </p:txBody>
      </p:sp>
    </p:spTree>
    <p:extLst>
      <p:ext uri="{BB962C8B-B14F-4D97-AF65-F5344CB8AC3E}">
        <p14:creationId xmlns:p14="http://schemas.microsoft.com/office/powerpoint/2010/main" val="26278032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Bacalho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90013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Bacalho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20704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Bacalho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51327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80173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90478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38977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950" y="0"/>
            <a:ext cx="9251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78553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87216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Bacalho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20666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_tradnl" b="1" dirty="0">
                <a:solidFill>
                  <a:schemeClr val="tx1"/>
                </a:solidFill>
              </a:rPr>
              <a:t>Quinta da Fidalga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989138"/>
            <a:ext cx="8229600" cy="4141787"/>
          </a:xfrm>
        </p:spPr>
        <p:txBody>
          <a:bodyPr/>
          <a:lstStyle/>
          <a:p>
            <a:pPr eaLnBrk="1" hangingPunct="1"/>
            <a:r>
              <a:rPr lang="es-ES_tradnl" sz="2800" dirty="0"/>
              <a:t>Esta localizada en Seixal a la margen izquierda de su magnifica bahía.</a:t>
            </a:r>
          </a:p>
          <a:p>
            <a:pPr eaLnBrk="1" hangingPunct="1"/>
            <a:r>
              <a:rPr lang="es-ES_tradnl" sz="2800" dirty="0"/>
              <a:t>Es una casa con funciones agrícola  con una gran alberca, monumento raro de la arquitectura hidráulica europea.</a:t>
            </a:r>
          </a:p>
          <a:p>
            <a:pPr eaLnBrk="1" hangingPunct="1"/>
            <a:r>
              <a:rPr lang="es-ES_tradnl" sz="2800" dirty="0"/>
              <a:t>Es propiedad de la Cámara Municipal de Seixal.</a:t>
            </a:r>
          </a:p>
        </p:txBody>
      </p:sp>
    </p:spTree>
    <p:extLst>
      <p:ext uri="{BB962C8B-B14F-4D97-AF65-F5344CB8AC3E}">
        <p14:creationId xmlns:p14="http://schemas.microsoft.com/office/powerpoint/2010/main" val="33478251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Fidalga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48354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Fidalg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41084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Fidalg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32835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Fidalg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11139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Fidalg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02106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Fidalg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32661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Fidalg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49461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Fidalg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99192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Fidalg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64219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Fidalg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98742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Fidalg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5300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Fidalg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53978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Fidalg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54885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Fidalg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8729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_tradnl" sz="3800" b="1" dirty="0">
                <a:solidFill>
                  <a:schemeClr val="tx1"/>
                </a:solidFill>
              </a:rPr>
              <a:t>Jardim do Paço.-Castelo Branco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_tradnl" sz="2800" dirty="0"/>
              <a:t>Jardín creado por el obispo Joao de Mendoza en el siglo XVIII,uno de los mas originales ejemplos del barroco portugués.</a:t>
            </a:r>
          </a:p>
          <a:p>
            <a:pPr eaLnBrk="1" hangingPunct="1"/>
            <a:r>
              <a:rPr lang="es-ES_tradnl" sz="2800" dirty="0"/>
              <a:t>Especialmente en lo que se refiere a la estatuaria y al simbolismo y disposición de sus elementos.</a:t>
            </a:r>
          </a:p>
          <a:p>
            <a:pPr eaLnBrk="1" hangingPunct="1"/>
            <a:r>
              <a:rPr lang="es-ES_tradnl" sz="2800" dirty="0"/>
              <a:t>Posee cinco lagos con juegos de aguas, especialmente en la Escalinata de los Reyes.</a:t>
            </a:r>
          </a:p>
        </p:txBody>
      </p:sp>
    </p:spTree>
    <p:extLst>
      <p:ext uri="{BB962C8B-B14F-4D97-AF65-F5344CB8AC3E}">
        <p14:creationId xmlns:p14="http://schemas.microsoft.com/office/powerpoint/2010/main" val="32947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Jardi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31430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Jardim do Paç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91156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Jardim do Paç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7722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Jardim do Paç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33365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Jardim do Paç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05476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Jardim do Paç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59810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Jardim do Paç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97513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Jardim do Paç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77480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Jardim do Paç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16820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Jardim do Paç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19805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Jardim do Paç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17977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Jardim do Paç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730368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Jardim do Paç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680004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Jardim do Paç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286072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Jardim do Paç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030541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Jardin do Paç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979941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_tradnl" b="1" dirty="0">
                <a:solidFill>
                  <a:schemeClr val="tx1"/>
                </a:solidFill>
              </a:rPr>
              <a:t>Quinta da Regaleira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_tradnl" sz="2800" dirty="0"/>
              <a:t>Es Patrimonio Mundial por la UNESCO.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Carballo Monteiro ayudado por el arquitecto italiano Luigi Manini modelan la quinta con construcciones que evocan la arquitectura románica, gótica, renacentista y manuelina.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El bosque ocupa el mayor espacio de la Quinta, ordenado y cuidado en la parte baja y mas natural y salvaje en la parte mas  alta .</a:t>
            </a:r>
          </a:p>
        </p:txBody>
      </p:sp>
    </p:spTree>
    <p:extLst>
      <p:ext uri="{BB962C8B-B14F-4D97-AF65-F5344CB8AC3E}">
        <p14:creationId xmlns:p14="http://schemas.microsoft.com/office/powerpoint/2010/main" val="424090896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Regaleira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810900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Regalei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445503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Regalei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919512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Regalei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689283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Regalei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324879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Regalei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454814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Regalei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43846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Regalei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149664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Regalei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681399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Regalei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966982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4" descr="Regalei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643042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Regalei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740435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Regalei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649863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Regalei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23972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Regalei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606751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Regalei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803619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Regalei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513156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Regalei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596859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_tradnl" b="1" dirty="0">
                <a:solidFill>
                  <a:schemeClr val="tx1"/>
                </a:solidFill>
              </a:rPr>
              <a:t>Eduardo VII.-Estufas frías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8435975" cy="4530725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es-ES_tradnl" sz="2800" dirty="0"/>
              <a:t>Es el mayor parque situado en el centro de la ciudad de Lisboa.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Desde 1933  se encuentran en el parque las famosas estufas frías, instalaciones adecuadas para la exposición de múltiples plantas tropicales.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Se trata de un gran umbráculo cubierto con duelas de madera que controlan, la luz y la temperatura.</a:t>
            </a:r>
          </a:p>
        </p:txBody>
      </p:sp>
    </p:spTree>
    <p:extLst>
      <p:ext uri="{BB962C8B-B14F-4D97-AF65-F5344CB8AC3E}">
        <p14:creationId xmlns:p14="http://schemas.microsoft.com/office/powerpoint/2010/main" val="307774382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sz="2800" dirty="0"/>
              <a:t>Dos nuevas estufas se incorporaron a la originales una en 1945 y otra en 1975 para albergar nuevas colecciones.</a:t>
            </a:r>
          </a:p>
          <a:p>
            <a:r>
              <a:rPr lang="es-ES" sz="2800" dirty="0"/>
              <a:t>Las estufas se visitan.</a:t>
            </a:r>
          </a:p>
          <a:p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300605412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Eduardo VI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682062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Eduard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619292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Eduardo VI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448739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Eduardo VI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377593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4" descr="Eduardo VI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330313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Eduard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782368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Eduardo VI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204637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Eduard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73734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Eduardo VI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587948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Eduardo VI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040805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Eduardo VI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793149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Eduardo VI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867196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Eduard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902498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Eduard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681343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Eduard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070416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Eduard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442914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Eduard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85912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Eduard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868005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Eduard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917025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Eduard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678017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_tradnl" b="1" dirty="0">
                <a:solidFill>
                  <a:schemeClr val="tx1"/>
                </a:solidFill>
              </a:rPr>
              <a:t>Plaça del Rossio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s-ES_tradnl" sz="2800" dirty="0"/>
              <a:t>Es la Plaza de Pedro IV sin embrago es mas conocida por su antiguo nombre la Plaça do Rossio.</a:t>
            </a:r>
          </a:p>
          <a:p>
            <a:pPr eaLnBrk="1" hangingPunct="1"/>
            <a:r>
              <a:rPr lang="es-ES_tradnl" sz="2800" dirty="0"/>
              <a:t>Es el centro neurálgico de Lisboa desde hace siglos.</a:t>
            </a:r>
          </a:p>
        </p:txBody>
      </p:sp>
    </p:spTree>
    <p:extLst>
      <p:ext uri="{BB962C8B-B14F-4D97-AF65-F5344CB8AC3E}">
        <p14:creationId xmlns:p14="http://schemas.microsoft.com/office/powerpoint/2010/main" val="410967762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3" descr="Rossio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5263" y="-228600"/>
            <a:ext cx="953452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229487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Rossi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121719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Rossi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773823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_tradnl" b="1" dirty="0">
                <a:solidFill>
                  <a:schemeClr val="tx1"/>
                </a:solidFill>
              </a:rPr>
              <a:t>Palacio Nacional de Queluz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1" y="1600200"/>
            <a:ext cx="7715200" cy="4530725"/>
          </a:xfrm>
        </p:spPr>
        <p:txBody>
          <a:bodyPr/>
          <a:lstStyle/>
          <a:p>
            <a:pPr eaLnBrk="1" hangingPunct="1"/>
            <a:r>
              <a:rPr lang="es-ES_tradnl" sz="2800" dirty="0"/>
              <a:t>Situado en Queluz, ciudad cercana a Lisboa.</a:t>
            </a:r>
          </a:p>
          <a:p>
            <a:pPr eaLnBrk="1" hangingPunct="1"/>
            <a:r>
              <a:rPr lang="es-ES_tradnl" sz="2800" dirty="0"/>
              <a:t>Es uno de los palacios reales que a partir de su construcción se convirtió en la principal residencia de la Casa Braganza. En 1947 el infante y después el Rey Pedro III lo hicieron construir.</a:t>
            </a:r>
          </a:p>
          <a:p>
            <a:pPr eaLnBrk="1" hangingPunct="1"/>
            <a:r>
              <a:rPr lang="es-ES_tradnl" sz="2800" dirty="0"/>
              <a:t>A partir de 1756 el palacio tomo gran importancia como consecuencia del terremoto de Lisboa</a:t>
            </a:r>
            <a:r>
              <a:rPr lang="es-ES_tradn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2987691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Quelu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253752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Quelu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376909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Quelu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813893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4" descr="Quelu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645225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Quelu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925169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Quelu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902638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Quelu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568171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Quelu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8645832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Quelu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170821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Quelu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121654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Quelu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617232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Quelu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5837525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Quelu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206625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Quelu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808250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Quelu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241129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Quelu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891106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Quelu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396962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Quelu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835984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Quelu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5626933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Quelu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6201597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Quielu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482043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_tradnl" b="1" dirty="0">
                <a:solidFill>
                  <a:schemeClr val="tx1"/>
                </a:solidFill>
              </a:rPr>
              <a:t>Palacio Marques da Fronteira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_tradnl" sz="2800" dirty="0"/>
              <a:t>Fue construido en 1640 como pabellón de caza para .Joao de Mascarenhas,el primer Marques de Fronteira.</a:t>
            </a:r>
          </a:p>
          <a:p>
            <a:pPr eaLnBrk="1" hangingPunct="1"/>
            <a:r>
              <a:rPr lang="es-ES_tradnl" sz="2800" dirty="0"/>
              <a:t>Esta situado en Benfica al lado del Parque Forestal de Montsanto.</a:t>
            </a:r>
          </a:p>
          <a:p>
            <a:pPr eaLnBrk="1" hangingPunct="1"/>
            <a:r>
              <a:rPr lang="es-ES_tradnl" sz="2800" dirty="0"/>
              <a:t>El jardín ocupa 5´50 has. destaca por la gran cantidad de azulejería portuguesa que contiene</a:t>
            </a:r>
            <a:r>
              <a:rPr lang="es-ES_tradn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5166730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Frontei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5995392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Fronteit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956093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 descr="Fronteira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57150"/>
            <a:ext cx="9753600" cy="697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543746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Frontei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1027117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 descr="Frontei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47713"/>
            <a:ext cx="9144000" cy="760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787880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 descr="Frontei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3043944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4" descr="Frontei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0697505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 descr="Frontei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62049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</TotalTime>
  <Words>761</Words>
  <Application>Microsoft Office PowerPoint</Application>
  <PresentationFormat>Presentación en pantalla (4:3)</PresentationFormat>
  <Paragraphs>257</Paragraphs>
  <Slides>119</Slides>
  <Notes>116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119</vt:i4>
      </vt:variant>
    </vt:vector>
  </HeadingPairs>
  <TitlesOfParts>
    <vt:vector size="125" baseType="lpstr">
      <vt:lpstr>Arial</vt:lpstr>
      <vt:lpstr>Calibri</vt:lpstr>
      <vt:lpstr>Century Schoolbook</vt:lpstr>
      <vt:lpstr>Wingdings</vt:lpstr>
      <vt:lpstr>Wingdings 2</vt:lpstr>
      <vt:lpstr>Default Theme</vt:lpstr>
      <vt:lpstr>EUROPA.-LA VUELTA AL MUNDO EN 885 JARDINES.-PORTUGAL.-C  </vt:lpstr>
      <vt:lpstr>Quinta da Bacalhoa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Quinta da Fidalga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Jardim do Paço.-Castelo Branco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Quinta da Regaleira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Eduardo VII.-Estufas frías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Plaça del Rossio</vt:lpstr>
      <vt:lpstr>Presentación de PowerPoint</vt:lpstr>
      <vt:lpstr>Presentación de PowerPoint</vt:lpstr>
      <vt:lpstr>Presentación de PowerPoint</vt:lpstr>
      <vt:lpstr>Palacio Nacional de Queluz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Palacio Marques da Fronteira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JARDINES.-REINO UNIDO.-</dc:title>
  <dc:creator>Josep</dc:creator>
  <cp:lastModifiedBy>Usuario</cp:lastModifiedBy>
  <cp:revision>18</cp:revision>
  <dcterms:created xsi:type="dcterms:W3CDTF">2013-09-08T06:06:48Z</dcterms:created>
  <dcterms:modified xsi:type="dcterms:W3CDTF">2018-03-13T08:26:00Z</dcterms:modified>
</cp:coreProperties>
</file>