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notesSlides/notesSlide92.xml" ContentType="application/vnd.openxmlformats-officedocument.presentationml.notesSlide+xml"/>
  <Override PartName="/ppt/notesSlides/notesSlide93.xml" ContentType="application/vnd.openxmlformats-officedocument.presentationml.notesSlide+xml"/>
  <Override PartName="/ppt/notesSlides/notesSlide94.xml" ContentType="application/vnd.openxmlformats-officedocument.presentationml.notesSlide+xml"/>
  <Override PartName="/ppt/notesSlides/notesSlide95.xml" ContentType="application/vnd.openxmlformats-officedocument.presentationml.notesSlide+xml"/>
  <Override PartName="/ppt/notesSlides/notesSlide96.xml" ContentType="application/vnd.openxmlformats-officedocument.presentationml.notesSlide+xml"/>
  <Override PartName="/ppt/notesSlides/notesSlide97.xml" ContentType="application/vnd.openxmlformats-officedocument.presentationml.notesSlide+xml"/>
  <Override PartName="/ppt/notesSlides/notesSlide98.xml" ContentType="application/vnd.openxmlformats-officedocument.presentationml.notesSlide+xml"/>
  <Override PartName="/ppt/notesSlides/notesSlide99.xml" ContentType="application/vnd.openxmlformats-officedocument.presentationml.notesSlide+xml"/>
  <Override PartName="/ppt/notesSlides/notesSlide100.xml" ContentType="application/vnd.openxmlformats-officedocument.presentationml.notesSlide+xml"/>
  <Override PartName="/ppt/notesSlides/notesSlide101.xml" ContentType="application/vnd.openxmlformats-officedocument.presentationml.notesSlide+xml"/>
  <Override PartName="/ppt/notesSlides/notesSlide102.xml" ContentType="application/vnd.openxmlformats-officedocument.presentationml.notesSlide+xml"/>
  <Override PartName="/ppt/notesSlides/notesSlide103.xml" ContentType="application/vnd.openxmlformats-officedocument.presentationml.notesSlide+xml"/>
  <Override PartName="/ppt/notesSlides/notesSlide104.xml" ContentType="application/vnd.openxmlformats-officedocument.presentationml.notesSlide+xml"/>
  <Override PartName="/ppt/notesSlides/notesSlide105.xml" ContentType="application/vnd.openxmlformats-officedocument.presentationml.notesSlide+xml"/>
  <Override PartName="/ppt/notesSlides/notesSlide106.xml" ContentType="application/vnd.openxmlformats-officedocument.presentationml.notesSlide+xml"/>
  <Override PartName="/ppt/notesSlides/notesSlide107.xml" ContentType="application/vnd.openxmlformats-officedocument.presentationml.notesSlide+xml"/>
  <Override PartName="/ppt/notesSlides/notesSlide108.xml" ContentType="application/vnd.openxmlformats-officedocument.presentationml.notesSlide+xml"/>
  <Override PartName="/ppt/notesSlides/notesSlide109.xml" ContentType="application/vnd.openxmlformats-officedocument.presentationml.notesSlide+xml"/>
  <Override PartName="/ppt/notesSlides/notesSlide110.xml" ContentType="application/vnd.openxmlformats-officedocument.presentationml.notesSlide+xml"/>
  <Override PartName="/ppt/notesSlides/notesSlide11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notesMasterIdLst>
    <p:notesMasterId r:id="rId140"/>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 id="295" r:id="rId41"/>
    <p:sldId id="296" r:id="rId42"/>
    <p:sldId id="297" r:id="rId43"/>
    <p:sldId id="298" r:id="rId44"/>
    <p:sldId id="299" r:id="rId45"/>
    <p:sldId id="300" r:id="rId46"/>
    <p:sldId id="301" r:id="rId47"/>
    <p:sldId id="302" r:id="rId48"/>
    <p:sldId id="303" r:id="rId49"/>
    <p:sldId id="304" r:id="rId50"/>
    <p:sldId id="305" r:id="rId51"/>
    <p:sldId id="306" r:id="rId52"/>
    <p:sldId id="307" r:id="rId53"/>
    <p:sldId id="308" r:id="rId54"/>
    <p:sldId id="309" r:id="rId55"/>
    <p:sldId id="310" r:id="rId56"/>
    <p:sldId id="311" r:id="rId57"/>
    <p:sldId id="312" r:id="rId58"/>
    <p:sldId id="313" r:id="rId59"/>
    <p:sldId id="314" r:id="rId60"/>
    <p:sldId id="315" r:id="rId61"/>
    <p:sldId id="316" r:id="rId62"/>
    <p:sldId id="317" r:id="rId63"/>
    <p:sldId id="318" r:id="rId64"/>
    <p:sldId id="319" r:id="rId65"/>
    <p:sldId id="320" r:id="rId66"/>
    <p:sldId id="321" r:id="rId67"/>
    <p:sldId id="322" r:id="rId68"/>
    <p:sldId id="323" r:id="rId69"/>
    <p:sldId id="324" r:id="rId70"/>
    <p:sldId id="325" r:id="rId71"/>
    <p:sldId id="326" r:id="rId72"/>
    <p:sldId id="327" r:id="rId73"/>
    <p:sldId id="328" r:id="rId74"/>
    <p:sldId id="329" r:id="rId75"/>
    <p:sldId id="330" r:id="rId76"/>
    <p:sldId id="331" r:id="rId77"/>
    <p:sldId id="332" r:id="rId78"/>
    <p:sldId id="333" r:id="rId79"/>
    <p:sldId id="334" r:id="rId80"/>
    <p:sldId id="335" r:id="rId81"/>
    <p:sldId id="393" r:id="rId82"/>
    <p:sldId id="336" r:id="rId83"/>
    <p:sldId id="337" r:id="rId84"/>
    <p:sldId id="338" r:id="rId85"/>
    <p:sldId id="339" r:id="rId86"/>
    <p:sldId id="340" r:id="rId87"/>
    <p:sldId id="341" r:id="rId88"/>
    <p:sldId id="342" r:id="rId89"/>
    <p:sldId id="343" r:id="rId90"/>
    <p:sldId id="344" r:id="rId91"/>
    <p:sldId id="345" r:id="rId92"/>
    <p:sldId id="346" r:id="rId93"/>
    <p:sldId id="347" r:id="rId94"/>
    <p:sldId id="348" r:id="rId95"/>
    <p:sldId id="349" r:id="rId96"/>
    <p:sldId id="350" r:id="rId97"/>
    <p:sldId id="351" r:id="rId98"/>
    <p:sldId id="352" r:id="rId99"/>
    <p:sldId id="353" r:id="rId100"/>
    <p:sldId id="354" r:id="rId101"/>
    <p:sldId id="355" r:id="rId102"/>
    <p:sldId id="356" r:id="rId103"/>
    <p:sldId id="357" r:id="rId104"/>
    <p:sldId id="358" r:id="rId105"/>
    <p:sldId id="359" r:id="rId106"/>
    <p:sldId id="360" r:id="rId107"/>
    <p:sldId id="361" r:id="rId108"/>
    <p:sldId id="362" r:id="rId109"/>
    <p:sldId id="363" r:id="rId110"/>
    <p:sldId id="364" r:id="rId111"/>
    <p:sldId id="365" r:id="rId112"/>
    <p:sldId id="366" r:id="rId113"/>
    <p:sldId id="367" r:id="rId114"/>
    <p:sldId id="368" r:id="rId115"/>
    <p:sldId id="369" r:id="rId116"/>
    <p:sldId id="370" r:id="rId117"/>
    <p:sldId id="371" r:id="rId118"/>
    <p:sldId id="372" r:id="rId119"/>
    <p:sldId id="373" r:id="rId120"/>
    <p:sldId id="374" r:id="rId121"/>
    <p:sldId id="375" r:id="rId122"/>
    <p:sldId id="376" r:id="rId123"/>
    <p:sldId id="377" r:id="rId124"/>
    <p:sldId id="378" r:id="rId125"/>
    <p:sldId id="379" r:id="rId126"/>
    <p:sldId id="380" r:id="rId127"/>
    <p:sldId id="381" r:id="rId128"/>
    <p:sldId id="382" r:id="rId129"/>
    <p:sldId id="383" r:id="rId130"/>
    <p:sldId id="384" r:id="rId131"/>
    <p:sldId id="385" r:id="rId132"/>
    <p:sldId id="386" r:id="rId133"/>
    <p:sldId id="387" r:id="rId134"/>
    <p:sldId id="388" r:id="rId135"/>
    <p:sldId id="389" r:id="rId136"/>
    <p:sldId id="390" r:id="rId137"/>
    <p:sldId id="391" r:id="rId138"/>
    <p:sldId id="392" r:id="rId139"/>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104" d="100"/>
          <a:sy n="104" d="100"/>
        </p:scale>
        <p:origin x="858" y="114"/>
      </p:cViewPr>
      <p:guideLst>
        <p:guide orient="horz" pos="2160"/>
        <p:guide pos="2880"/>
      </p:guideLst>
    </p:cSldViewPr>
  </p:slideViewPr>
  <p:notesTextViewPr>
    <p:cViewPr>
      <p:scale>
        <a:sx n="1" d="1"/>
        <a:sy n="1" d="1"/>
      </p:scale>
      <p:origin x="0" y="0"/>
    </p:cViewPr>
  </p:notesTextViewPr>
  <p:sorterViewPr>
    <p:cViewPr varScale="1">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63" Type="http://schemas.openxmlformats.org/officeDocument/2006/relationships/slide" Target="slides/slide62.xml"/><Relationship Id="rId84" Type="http://schemas.openxmlformats.org/officeDocument/2006/relationships/slide" Target="slides/slide83.xml"/><Relationship Id="rId138" Type="http://schemas.openxmlformats.org/officeDocument/2006/relationships/slide" Target="slides/slide137.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28" Type="http://schemas.openxmlformats.org/officeDocument/2006/relationships/slide" Target="slides/slide127.xml"/><Relationship Id="rId144" Type="http://schemas.openxmlformats.org/officeDocument/2006/relationships/tableStyles" Target="tableStyles.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113" Type="http://schemas.openxmlformats.org/officeDocument/2006/relationships/slide" Target="slides/slide112.xml"/><Relationship Id="rId118" Type="http://schemas.openxmlformats.org/officeDocument/2006/relationships/slide" Target="slides/slide117.xml"/><Relationship Id="rId134" Type="http://schemas.openxmlformats.org/officeDocument/2006/relationships/slide" Target="slides/slide133.xml"/><Relationship Id="rId139" Type="http://schemas.openxmlformats.org/officeDocument/2006/relationships/slide" Target="slides/slide138.xml"/><Relationship Id="rId80" Type="http://schemas.openxmlformats.org/officeDocument/2006/relationships/slide" Target="slides/slide79.xml"/><Relationship Id="rId85" Type="http://schemas.openxmlformats.org/officeDocument/2006/relationships/slide" Target="slides/slide84.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08" Type="http://schemas.openxmlformats.org/officeDocument/2006/relationships/slide" Target="slides/slide107.xml"/><Relationship Id="rId124" Type="http://schemas.openxmlformats.org/officeDocument/2006/relationships/slide" Target="slides/slide123.xml"/><Relationship Id="rId129" Type="http://schemas.openxmlformats.org/officeDocument/2006/relationships/slide" Target="slides/slide128.xml"/><Relationship Id="rId54" Type="http://schemas.openxmlformats.org/officeDocument/2006/relationships/slide" Target="slides/slide53.xml"/><Relationship Id="rId70" Type="http://schemas.openxmlformats.org/officeDocument/2006/relationships/slide" Target="slides/slide69.xml"/><Relationship Id="rId75" Type="http://schemas.openxmlformats.org/officeDocument/2006/relationships/slide" Target="slides/slide74.xml"/><Relationship Id="rId91" Type="http://schemas.openxmlformats.org/officeDocument/2006/relationships/slide" Target="slides/slide90.xml"/><Relationship Id="rId96" Type="http://schemas.openxmlformats.org/officeDocument/2006/relationships/slide" Target="slides/slide95.xml"/><Relationship Id="rId140"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23" Type="http://schemas.openxmlformats.org/officeDocument/2006/relationships/slide" Target="slides/slide22.xml"/><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slide" Target="slides/slide113.xml"/><Relationship Id="rId119" Type="http://schemas.openxmlformats.org/officeDocument/2006/relationships/slide" Target="slides/slide118.xml"/><Relationship Id="rId44" Type="http://schemas.openxmlformats.org/officeDocument/2006/relationships/slide" Target="slides/slide43.xml"/><Relationship Id="rId60" Type="http://schemas.openxmlformats.org/officeDocument/2006/relationships/slide" Target="slides/slide59.xml"/><Relationship Id="rId65" Type="http://schemas.openxmlformats.org/officeDocument/2006/relationships/slide" Target="slides/slide64.xml"/><Relationship Id="rId81" Type="http://schemas.openxmlformats.org/officeDocument/2006/relationships/slide" Target="slides/slide80.xml"/><Relationship Id="rId86" Type="http://schemas.openxmlformats.org/officeDocument/2006/relationships/slide" Target="slides/slide85.xml"/><Relationship Id="rId130" Type="http://schemas.openxmlformats.org/officeDocument/2006/relationships/slide" Target="slides/slide129.xml"/><Relationship Id="rId135" Type="http://schemas.openxmlformats.org/officeDocument/2006/relationships/slide" Target="slides/slide134.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slide" Target="slides/slide119.xml"/><Relationship Id="rId125" Type="http://schemas.openxmlformats.org/officeDocument/2006/relationships/slide" Target="slides/slide124.xml"/><Relationship Id="rId141" Type="http://schemas.openxmlformats.org/officeDocument/2006/relationships/presProps" Target="presProps.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131" Type="http://schemas.openxmlformats.org/officeDocument/2006/relationships/slide" Target="slides/slide130.xml"/><Relationship Id="rId136" Type="http://schemas.openxmlformats.org/officeDocument/2006/relationships/slide" Target="slides/slide135.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26" Type="http://schemas.openxmlformats.org/officeDocument/2006/relationships/slide" Target="slides/slide125.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slide" Target="slides/slide120.xml"/><Relationship Id="rId142" Type="http://schemas.openxmlformats.org/officeDocument/2006/relationships/viewProps" Target="viewProps.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slide" Target="slides/slide115.xml"/><Relationship Id="rId137" Type="http://schemas.openxmlformats.org/officeDocument/2006/relationships/slide" Target="slides/slide136.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slide" Target="slides/slide110.xml"/><Relationship Id="rId132" Type="http://schemas.openxmlformats.org/officeDocument/2006/relationships/slide" Target="slides/slide131.xml"/><Relationship Id="rId15" Type="http://schemas.openxmlformats.org/officeDocument/2006/relationships/slide" Target="slides/slide14.xml"/><Relationship Id="rId36" Type="http://schemas.openxmlformats.org/officeDocument/2006/relationships/slide" Target="slides/slide35.xml"/><Relationship Id="rId57" Type="http://schemas.openxmlformats.org/officeDocument/2006/relationships/slide" Target="slides/slide56.xml"/><Relationship Id="rId106" Type="http://schemas.openxmlformats.org/officeDocument/2006/relationships/slide" Target="slides/slide105.xml"/><Relationship Id="rId127" Type="http://schemas.openxmlformats.org/officeDocument/2006/relationships/slide" Target="slides/slide126.xml"/><Relationship Id="rId10" Type="http://schemas.openxmlformats.org/officeDocument/2006/relationships/slide" Target="slides/slide9.xml"/><Relationship Id="rId31" Type="http://schemas.openxmlformats.org/officeDocument/2006/relationships/slide" Target="slides/slide30.xml"/><Relationship Id="rId52" Type="http://schemas.openxmlformats.org/officeDocument/2006/relationships/slide" Target="slides/slide51.xml"/><Relationship Id="rId73" Type="http://schemas.openxmlformats.org/officeDocument/2006/relationships/slide" Target="slides/slide72.xml"/><Relationship Id="rId78" Type="http://schemas.openxmlformats.org/officeDocument/2006/relationships/slide" Target="slides/slide77.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143"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26" Type="http://schemas.openxmlformats.org/officeDocument/2006/relationships/slide" Target="slides/slide25.xml"/><Relationship Id="rId47" Type="http://schemas.openxmlformats.org/officeDocument/2006/relationships/slide" Target="slides/slide46.xml"/><Relationship Id="rId68" Type="http://schemas.openxmlformats.org/officeDocument/2006/relationships/slide" Target="slides/slide67.xml"/><Relationship Id="rId89" Type="http://schemas.openxmlformats.org/officeDocument/2006/relationships/slide" Target="slides/slide88.xml"/><Relationship Id="rId112" Type="http://schemas.openxmlformats.org/officeDocument/2006/relationships/slide" Target="slides/slide111.xml"/><Relationship Id="rId133" Type="http://schemas.openxmlformats.org/officeDocument/2006/relationships/slide" Target="slides/slide132.xml"/><Relationship Id="rId16" Type="http://schemas.openxmlformats.org/officeDocument/2006/relationships/slide" Target="slides/slide15.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encabezado"/>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s-ES"/>
          </a:p>
        </p:txBody>
      </p:sp>
      <p:sp>
        <p:nvSpPr>
          <p:cNvPr id="3" name="2 Marcador de fecha"/>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E0EBA045-5B72-4089-8A11-B814808EA7FA}" type="datetimeFigureOut">
              <a:rPr lang="es-ES" smtClean="0"/>
              <a:t>13/03/2018</a:t>
            </a:fld>
            <a:endParaRPr lang="es-ES"/>
          </a:p>
        </p:txBody>
      </p:sp>
      <p:sp>
        <p:nvSpPr>
          <p:cNvPr id="4" name="3 Marcador de imagen de diapositiva"/>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s-ES"/>
          </a:p>
        </p:txBody>
      </p:sp>
      <p:sp>
        <p:nvSpPr>
          <p:cNvPr id="5" name="4 Marcador de notas"/>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6" name="5 Marcador de pie de página"/>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s-ES"/>
          </a:p>
        </p:txBody>
      </p:sp>
      <p:sp>
        <p:nvSpPr>
          <p:cNvPr id="7" name="6 Marcador de número de diapositiva"/>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683A8BC5-ACEA-4AF3-8A06-41BC2035B1AA}" type="slidenum">
              <a:rPr lang="es-ES" smtClean="0"/>
              <a:t>‹Nº›</a:t>
            </a:fld>
            <a:endParaRPr lang="es-ES"/>
          </a:p>
        </p:txBody>
      </p:sp>
    </p:spTree>
    <p:extLst>
      <p:ext uri="{BB962C8B-B14F-4D97-AF65-F5344CB8AC3E}">
        <p14:creationId xmlns:p14="http://schemas.microsoft.com/office/powerpoint/2010/main" val="361810392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108.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109.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110.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111.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112.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113.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114.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115.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116.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117.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118.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2" Type="http://schemas.openxmlformats.org/officeDocument/2006/relationships/slide" Target="../slides/slide119.xml"/><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2" Type="http://schemas.openxmlformats.org/officeDocument/2006/relationships/slide" Target="../slides/slide120.xml"/><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2" Type="http://schemas.openxmlformats.org/officeDocument/2006/relationships/slide" Target="../slides/slide121.xml"/><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2" Type="http://schemas.openxmlformats.org/officeDocument/2006/relationships/slide" Target="../slides/slide122.xml"/><Relationship Id="rId1" Type="http://schemas.openxmlformats.org/officeDocument/2006/relationships/notesMaster" Target="../notesMasters/notesMaster1.xml"/></Relationships>
</file>

<file path=ppt/notesSlides/_rels/notesSlide96.xml.rels><?xml version="1.0" encoding="UTF-8" standalone="yes"?>
<Relationships xmlns="http://schemas.openxmlformats.org/package/2006/relationships"><Relationship Id="rId2" Type="http://schemas.openxmlformats.org/officeDocument/2006/relationships/slide" Target="../slides/slide123.xml"/><Relationship Id="rId1" Type="http://schemas.openxmlformats.org/officeDocument/2006/relationships/notesMaster" Target="../notesMasters/notesMaster1.xml"/></Relationships>
</file>

<file path=ppt/notesSlides/_rels/notesSlide97.xml.rels><?xml version="1.0" encoding="UTF-8" standalone="yes"?>
<Relationships xmlns="http://schemas.openxmlformats.org/package/2006/relationships"><Relationship Id="rId2" Type="http://schemas.openxmlformats.org/officeDocument/2006/relationships/slide" Target="../slides/slide124.xml"/><Relationship Id="rId1" Type="http://schemas.openxmlformats.org/officeDocument/2006/relationships/notesMaster" Target="../notesMasters/notesMaster1.xml"/></Relationships>
</file>

<file path=ppt/notesSlides/_rels/notesSlide98.xml.rels><?xml version="1.0" encoding="UTF-8" standalone="yes"?>
<Relationships xmlns="http://schemas.openxmlformats.org/package/2006/relationships"><Relationship Id="rId2" Type="http://schemas.openxmlformats.org/officeDocument/2006/relationships/slide" Target="../slides/slide125.xml"/><Relationship Id="rId1" Type="http://schemas.openxmlformats.org/officeDocument/2006/relationships/notesMaster" Target="../notesMasters/notesMaster1.xml"/></Relationships>
</file>

<file path=ppt/notesSlides/_rels/notesSlide99.xml.rels><?xml version="1.0" encoding="UTF-8" standalone="yes"?>
<Relationships xmlns="http://schemas.openxmlformats.org/package/2006/relationships"><Relationship Id="rId2" Type="http://schemas.openxmlformats.org/officeDocument/2006/relationships/slide" Target="../slides/slide126.xml"/><Relationship Id="rId1" Type="http://schemas.openxmlformats.org/officeDocument/2006/relationships/notesMaster" Target="../notesMasters/notesMaster1.xml"/></Relationships>
</file>

<file path=ppt/notesSlides/_rels/notesSlide100.xml.rels><?xml version="1.0" encoding="UTF-8" standalone="yes"?>
<Relationships xmlns="http://schemas.openxmlformats.org/package/2006/relationships"><Relationship Id="rId2" Type="http://schemas.openxmlformats.org/officeDocument/2006/relationships/slide" Target="../slides/slide127.xml"/><Relationship Id="rId1" Type="http://schemas.openxmlformats.org/officeDocument/2006/relationships/notesMaster" Target="../notesMasters/notesMaster1.xml"/></Relationships>
</file>

<file path=ppt/notesSlides/_rels/notesSlide101.xml.rels><?xml version="1.0" encoding="UTF-8" standalone="yes"?>
<Relationships xmlns="http://schemas.openxmlformats.org/package/2006/relationships"><Relationship Id="rId2" Type="http://schemas.openxmlformats.org/officeDocument/2006/relationships/slide" Target="../slides/slide128.xml"/><Relationship Id="rId1" Type="http://schemas.openxmlformats.org/officeDocument/2006/relationships/notesMaster" Target="../notesMasters/notesMaster1.xml"/></Relationships>
</file>

<file path=ppt/notesSlides/_rels/notesSlide102.xml.rels><?xml version="1.0" encoding="UTF-8" standalone="yes"?>
<Relationships xmlns="http://schemas.openxmlformats.org/package/2006/relationships"><Relationship Id="rId2" Type="http://schemas.openxmlformats.org/officeDocument/2006/relationships/slide" Target="../slides/slide129.xml"/><Relationship Id="rId1" Type="http://schemas.openxmlformats.org/officeDocument/2006/relationships/notesMaster" Target="../notesMasters/notesMaster1.xml"/></Relationships>
</file>

<file path=ppt/notesSlides/_rels/notesSlide103.xml.rels><?xml version="1.0" encoding="UTF-8" standalone="yes"?>
<Relationships xmlns="http://schemas.openxmlformats.org/package/2006/relationships"><Relationship Id="rId2" Type="http://schemas.openxmlformats.org/officeDocument/2006/relationships/slide" Target="../slides/slide130.xml"/><Relationship Id="rId1" Type="http://schemas.openxmlformats.org/officeDocument/2006/relationships/notesMaster" Target="../notesMasters/notesMaster1.xml"/></Relationships>
</file>

<file path=ppt/notesSlides/_rels/notesSlide104.xml.rels><?xml version="1.0" encoding="UTF-8" standalone="yes"?>
<Relationships xmlns="http://schemas.openxmlformats.org/package/2006/relationships"><Relationship Id="rId2" Type="http://schemas.openxmlformats.org/officeDocument/2006/relationships/slide" Target="../slides/slide131.xml"/><Relationship Id="rId1" Type="http://schemas.openxmlformats.org/officeDocument/2006/relationships/notesMaster" Target="../notesMasters/notesMaster1.xml"/></Relationships>
</file>

<file path=ppt/notesSlides/_rels/notesSlide105.xml.rels><?xml version="1.0" encoding="UTF-8" standalone="yes"?>
<Relationships xmlns="http://schemas.openxmlformats.org/package/2006/relationships"><Relationship Id="rId2" Type="http://schemas.openxmlformats.org/officeDocument/2006/relationships/slide" Target="../slides/slide132.xml"/><Relationship Id="rId1" Type="http://schemas.openxmlformats.org/officeDocument/2006/relationships/notesMaster" Target="../notesMasters/notesMaster1.xml"/></Relationships>
</file>

<file path=ppt/notesSlides/_rels/notesSlide106.xml.rels><?xml version="1.0" encoding="UTF-8" standalone="yes"?>
<Relationships xmlns="http://schemas.openxmlformats.org/package/2006/relationships"><Relationship Id="rId2" Type="http://schemas.openxmlformats.org/officeDocument/2006/relationships/slide" Target="../slides/slide133.xml"/><Relationship Id="rId1" Type="http://schemas.openxmlformats.org/officeDocument/2006/relationships/notesMaster" Target="../notesMasters/notesMaster1.xml"/></Relationships>
</file>

<file path=ppt/notesSlides/_rels/notesSlide107.xml.rels><?xml version="1.0" encoding="UTF-8" standalone="yes"?>
<Relationships xmlns="http://schemas.openxmlformats.org/package/2006/relationships"><Relationship Id="rId2" Type="http://schemas.openxmlformats.org/officeDocument/2006/relationships/slide" Target="../slides/slide134.xml"/><Relationship Id="rId1" Type="http://schemas.openxmlformats.org/officeDocument/2006/relationships/notesMaster" Target="../notesMasters/notesMaster1.xml"/></Relationships>
</file>

<file path=ppt/notesSlides/_rels/notesSlide108.xml.rels><?xml version="1.0" encoding="UTF-8" standalone="yes"?>
<Relationships xmlns="http://schemas.openxmlformats.org/package/2006/relationships"><Relationship Id="rId2" Type="http://schemas.openxmlformats.org/officeDocument/2006/relationships/slide" Target="../slides/slide135.xml"/><Relationship Id="rId1" Type="http://schemas.openxmlformats.org/officeDocument/2006/relationships/notesMaster" Target="../notesMasters/notesMaster1.xml"/></Relationships>
</file>

<file path=ppt/notesSlides/_rels/notesSlide109.xml.rels><?xml version="1.0" encoding="UTF-8" standalone="yes"?>
<Relationships xmlns="http://schemas.openxmlformats.org/package/2006/relationships"><Relationship Id="rId2" Type="http://schemas.openxmlformats.org/officeDocument/2006/relationships/slide" Target="../slides/slide136.xml"/><Relationship Id="rId1" Type="http://schemas.openxmlformats.org/officeDocument/2006/relationships/notesMaster" Target="../notesMasters/notesMaster1.xml"/></Relationships>
</file>

<file path=ppt/notesSlides/_rels/notesSlide110.xml.rels><?xml version="1.0" encoding="UTF-8" standalone="yes"?>
<Relationships xmlns="http://schemas.openxmlformats.org/package/2006/relationships"><Relationship Id="rId2" Type="http://schemas.openxmlformats.org/officeDocument/2006/relationships/slide" Target="../slides/slide137.xml"/><Relationship Id="rId1" Type="http://schemas.openxmlformats.org/officeDocument/2006/relationships/notesMaster" Target="../notesMasters/notesMaster1.xml"/></Relationships>
</file>

<file path=ppt/notesSlides/_rels/notesSlide111.xml.rels><?xml version="1.0" encoding="UTF-8" standalone="yes"?>
<Relationships xmlns="http://schemas.openxmlformats.org/package/2006/relationships"><Relationship Id="rId2" Type="http://schemas.openxmlformats.org/officeDocument/2006/relationships/slide" Target="../slides/slide13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848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848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t>Castelo Branco</a:t>
            </a:r>
          </a:p>
        </p:txBody>
      </p:sp>
      <p:sp>
        <p:nvSpPr>
          <p:cNvPr id="11776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53CCD0B3-53CD-4B3F-ADF7-D335D7E7A728}" type="slidenum">
              <a:rPr lang="es-ES">
                <a:solidFill>
                  <a:prstClr val="black"/>
                </a:solidFill>
              </a:rPr>
              <a:pPr>
                <a:defRPr/>
              </a:pPr>
              <a:t>3</a:t>
            </a:fld>
            <a:endParaRPr lang="es-ES">
              <a:solidFill>
                <a:prstClr val="black"/>
              </a:solidFill>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950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950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t>Castelo Branco</a:t>
            </a:r>
          </a:p>
        </p:txBody>
      </p:sp>
      <p:sp>
        <p:nvSpPr>
          <p:cNvPr id="11878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CBB83FA1-0E73-4DC9-8FD7-C2B41F8A5A61}" type="slidenum">
              <a:rPr lang="es-ES">
                <a:solidFill>
                  <a:prstClr val="black"/>
                </a:solidFill>
              </a:rPr>
              <a:pPr>
                <a:defRPr/>
              </a:pPr>
              <a:t>4</a:t>
            </a:fld>
            <a:endParaRPr lang="es-ES">
              <a:solidFill>
                <a:prstClr val="black"/>
              </a:solidFill>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053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053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t>Castelo Branco</a:t>
            </a:r>
          </a:p>
        </p:txBody>
      </p:sp>
      <p:sp>
        <p:nvSpPr>
          <p:cNvPr id="11981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5E08C48C-C3C1-481E-A180-A0D2FCDFB7D7}" type="slidenum">
              <a:rPr lang="es-ES">
                <a:solidFill>
                  <a:prstClr val="black"/>
                </a:solidFill>
              </a:rPr>
              <a:pPr>
                <a:defRPr/>
              </a:pPr>
              <a:t>5</a:t>
            </a:fld>
            <a:endParaRPr lang="es-ES">
              <a:solidFill>
                <a:prstClr val="black"/>
              </a:solidFill>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155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155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t>Castelo Branco</a:t>
            </a:r>
          </a:p>
        </p:txBody>
      </p:sp>
      <p:sp>
        <p:nvSpPr>
          <p:cNvPr id="12083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D1D1C214-8572-4D5B-B8A0-207B2D6DB655}" type="slidenum">
              <a:rPr lang="es-ES">
                <a:solidFill>
                  <a:prstClr val="black"/>
                </a:solidFill>
              </a:rPr>
              <a:pPr>
                <a:defRPr/>
              </a:pPr>
              <a:t>6</a:t>
            </a:fld>
            <a:endParaRPr lang="es-ES">
              <a:solidFill>
                <a:prstClr val="black"/>
              </a:solidFill>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257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257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t>Castelo Branco</a:t>
            </a:r>
          </a:p>
        </p:txBody>
      </p:sp>
      <p:sp>
        <p:nvSpPr>
          <p:cNvPr id="12186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1EB41677-E1D3-4626-BE55-B3A7FB731457}" type="slidenum">
              <a:rPr lang="es-ES">
                <a:solidFill>
                  <a:prstClr val="black"/>
                </a:solidFill>
              </a:rPr>
              <a:pPr>
                <a:defRPr/>
              </a:pPr>
              <a:t>7</a:t>
            </a:fld>
            <a:endParaRPr lang="es-ES">
              <a:solidFill>
                <a:prstClr val="black"/>
              </a:solidFill>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0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360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t>Castelo Branco</a:t>
            </a:r>
          </a:p>
        </p:txBody>
      </p:sp>
      <p:sp>
        <p:nvSpPr>
          <p:cNvPr id="12288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C8EB0BF2-80A6-46A7-BA85-90A3988C0D27}" type="slidenum">
              <a:rPr lang="es-ES">
                <a:solidFill>
                  <a:prstClr val="black"/>
                </a:solidFill>
              </a:rPr>
              <a:pPr>
                <a:defRPr/>
              </a:pPr>
              <a:t>8</a:t>
            </a:fld>
            <a:endParaRPr lang="es-ES">
              <a:solidFill>
                <a:prstClr val="black"/>
              </a:solidFill>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462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462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t>Castelo Branco</a:t>
            </a:r>
          </a:p>
        </p:txBody>
      </p:sp>
      <p:sp>
        <p:nvSpPr>
          <p:cNvPr id="12390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80141473-0B66-461A-BB56-E8227582339E}" type="slidenum">
              <a:rPr lang="es-ES">
                <a:solidFill>
                  <a:prstClr val="black"/>
                </a:solidFill>
              </a:rPr>
              <a:pPr>
                <a:defRPr/>
              </a:pPr>
              <a:t>9</a:t>
            </a:fld>
            <a:endParaRPr lang="es-ES">
              <a:solidFill>
                <a:prstClr val="black"/>
              </a:solidFill>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565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565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t>Castelo Branco</a:t>
            </a:r>
          </a:p>
        </p:txBody>
      </p:sp>
      <p:sp>
        <p:nvSpPr>
          <p:cNvPr id="12493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BF92D56E-A548-4EFF-98A2-5455C15CA59F}" type="slidenum">
              <a:rPr lang="es-ES">
                <a:solidFill>
                  <a:prstClr val="black"/>
                </a:solidFill>
              </a:rPr>
              <a:pPr>
                <a:defRPr/>
              </a:pPr>
              <a:t>10</a:t>
            </a:fld>
            <a:endParaRPr lang="es-ES">
              <a:solidFill>
                <a:prstClr val="black"/>
              </a:solidFill>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667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667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t>Castelo Branco</a:t>
            </a:r>
          </a:p>
        </p:txBody>
      </p:sp>
      <p:sp>
        <p:nvSpPr>
          <p:cNvPr id="12595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48380636-3D3E-4AB7-848A-A8F285714292}" type="slidenum">
              <a:rPr lang="es-ES">
                <a:solidFill>
                  <a:prstClr val="black"/>
                </a:solidFill>
              </a:rPr>
              <a:pPr>
                <a:defRPr/>
              </a:pPr>
              <a:t>11</a:t>
            </a:fld>
            <a:endParaRPr lang="es-ES">
              <a:solidFill>
                <a:prstClr val="black"/>
              </a:solidFill>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769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769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t>Jardim do Paço</a:t>
            </a:r>
          </a:p>
        </p:txBody>
      </p:sp>
      <p:sp>
        <p:nvSpPr>
          <p:cNvPr id="12698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225E864B-0C49-4551-A398-5E42694C4F15}" type="slidenum">
              <a:rPr lang="es-ES">
                <a:solidFill>
                  <a:prstClr val="black"/>
                </a:solidFill>
              </a:rPr>
              <a:pPr>
                <a:defRPr/>
              </a:pPr>
              <a:t>12</a:t>
            </a:fld>
            <a:endParaRPr lang="es-ES">
              <a:solidFill>
                <a:prstClr val="black"/>
              </a:solidFill>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872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872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t>Castelo Branco</a:t>
            </a:r>
          </a:p>
        </p:txBody>
      </p:sp>
      <p:sp>
        <p:nvSpPr>
          <p:cNvPr id="12800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C6E6C142-69DD-4571-8393-88240DC411D8}" type="slidenum">
              <a:rPr lang="es-ES">
                <a:solidFill>
                  <a:prstClr val="black"/>
                </a:solidFill>
              </a:rPr>
              <a:pPr>
                <a:defRPr/>
              </a:pPr>
              <a:t>13</a:t>
            </a:fld>
            <a:endParaRPr lang="es-ES">
              <a:solidFill>
                <a:prstClr val="black"/>
              </a:solidFill>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974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974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t>Castelo Branco</a:t>
            </a:r>
          </a:p>
        </p:txBody>
      </p:sp>
      <p:sp>
        <p:nvSpPr>
          <p:cNvPr id="12902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5BC9DD74-55FA-4558-80DF-038F0BD24E23}" type="slidenum">
              <a:rPr lang="es-ES">
                <a:solidFill>
                  <a:prstClr val="black"/>
                </a:solidFill>
              </a:rPr>
              <a:pPr>
                <a:defRPr/>
              </a:pPr>
              <a:t>14</a:t>
            </a:fld>
            <a:endParaRPr lang="es-ES">
              <a:solidFill>
                <a:prstClr val="black"/>
              </a:solidFill>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077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077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t>Castelo Branco</a:t>
            </a:r>
          </a:p>
        </p:txBody>
      </p:sp>
      <p:sp>
        <p:nvSpPr>
          <p:cNvPr id="13005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6392089B-B681-4715-8226-FFAFFEC396C1}" type="slidenum">
              <a:rPr lang="es-ES">
                <a:solidFill>
                  <a:prstClr val="black"/>
                </a:solidFill>
              </a:rPr>
              <a:pPr>
                <a:defRPr/>
              </a:pPr>
              <a:t>15</a:t>
            </a:fld>
            <a:endParaRPr lang="es-ES">
              <a:solidFill>
                <a:prstClr val="black"/>
              </a:solidFill>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179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179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t>Castelo Branco</a:t>
            </a:r>
          </a:p>
        </p:txBody>
      </p:sp>
      <p:sp>
        <p:nvSpPr>
          <p:cNvPr id="13107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B511ED0A-FDE5-42D1-A266-0BC99F16BAC3}" type="slidenum">
              <a:rPr lang="es-ES">
                <a:solidFill>
                  <a:prstClr val="black"/>
                </a:solidFill>
              </a:rPr>
              <a:pPr>
                <a:defRPr/>
              </a:pPr>
              <a:t>16</a:t>
            </a:fld>
            <a:endParaRPr lang="es-ES">
              <a:solidFill>
                <a:prstClr val="black"/>
              </a:solidFill>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281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281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t>Castelo Branco</a:t>
            </a:r>
          </a:p>
        </p:txBody>
      </p:sp>
      <p:sp>
        <p:nvSpPr>
          <p:cNvPr id="13210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705957E5-8D3C-4CA4-BFEA-EDE18CC59E0A}" type="slidenum">
              <a:rPr lang="es-ES">
                <a:solidFill>
                  <a:prstClr val="black"/>
                </a:solidFill>
              </a:rPr>
              <a:pPr>
                <a:defRPr/>
              </a:pPr>
              <a:t>17</a:t>
            </a:fld>
            <a:endParaRPr lang="es-ES">
              <a:solidFill>
                <a:prstClr val="black"/>
              </a:solidFill>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4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384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t>Castelo Branco</a:t>
            </a:r>
          </a:p>
        </p:txBody>
      </p:sp>
      <p:sp>
        <p:nvSpPr>
          <p:cNvPr id="13312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399E6EE4-773B-4BCB-8DE8-6E3D64D96D3F}" type="slidenum">
              <a:rPr lang="es-ES">
                <a:solidFill>
                  <a:prstClr val="black"/>
                </a:solidFill>
              </a:rPr>
              <a:pPr>
                <a:defRPr/>
              </a:pPr>
              <a:t>18</a:t>
            </a:fld>
            <a:endParaRPr lang="es-ES">
              <a:solidFill>
                <a:prstClr val="black"/>
              </a:solidFill>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486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486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t>Castelo Branco</a:t>
            </a:r>
          </a:p>
        </p:txBody>
      </p:sp>
      <p:sp>
        <p:nvSpPr>
          <p:cNvPr id="13414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63A74362-7B4B-45F4-98F8-2E18C96A6374}" type="slidenum">
              <a:rPr lang="es-ES">
                <a:solidFill>
                  <a:prstClr val="black"/>
                </a:solidFill>
              </a:rPr>
              <a:pPr>
                <a:defRPr/>
              </a:pPr>
              <a:t>19</a:t>
            </a:fld>
            <a:endParaRPr lang="es-ES">
              <a:solidFill>
                <a:prstClr val="black"/>
              </a:solidFill>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589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589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t>Castelo Branco</a:t>
            </a:r>
          </a:p>
        </p:txBody>
      </p:sp>
      <p:sp>
        <p:nvSpPr>
          <p:cNvPr id="13517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72C286A3-A2B5-43A0-9323-F560D4D4744D}" type="slidenum">
              <a:rPr lang="es-ES">
                <a:solidFill>
                  <a:prstClr val="black"/>
                </a:solidFill>
              </a:rPr>
              <a:pPr>
                <a:defRPr/>
              </a:pPr>
              <a:t>20</a:t>
            </a:fld>
            <a:endParaRPr lang="es-ES">
              <a:solidFill>
                <a:prstClr val="black"/>
              </a:solidFill>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691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691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t>Castelo Branco</a:t>
            </a:r>
          </a:p>
        </p:txBody>
      </p:sp>
      <p:sp>
        <p:nvSpPr>
          <p:cNvPr id="13619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2B5D7A0F-7AC5-4E23-AB20-7E4A5D76FA23}" type="slidenum">
              <a:rPr lang="es-ES">
                <a:solidFill>
                  <a:prstClr val="black"/>
                </a:solidFill>
              </a:rPr>
              <a:pPr>
                <a:defRPr/>
              </a:pPr>
              <a:t>21</a:t>
            </a:fld>
            <a:endParaRPr lang="es-ES">
              <a:solidFill>
                <a:prstClr val="black"/>
              </a:solidFill>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793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793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t>Castelo Branco</a:t>
            </a:r>
          </a:p>
        </p:txBody>
      </p:sp>
      <p:sp>
        <p:nvSpPr>
          <p:cNvPr id="13722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91103B9E-807A-488B-A78D-94EB9E6A355A}" type="slidenum">
              <a:rPr lang="es-ES">
                <a:solidFill>
                  <a:prstClr val="black"/>
                </a:solidFill>
              </a:rPr>
              <a:pPr>
                <a:defRPr/>
              </a:pPr>
              <a:t>22</a:t>
            </a:fld>
            <a:endParaRPr lang="es-ES">
              <a:solidFill>
                <a:prstClr val="black"/>
              </a:solidFill>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896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896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t>Jardim do Paço</a:t>
            </a:r>
          </a:p>
        </p:txBody>
      </p:sp>
      <p:sp>
        <p:nvSpPr>
          <p:cNvPr id="13824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FD4D3FB2-BB64-43A4-9B10-AC88F567C418}" type="slidenum">
              <a:rPr lang="es-ES">
                <a:solidFill>
                  <a:prstClr val="black"/>
                </a:solidFill>
              </a:rPr>
              <a:pPr>
                <a:defRPr/>
              </a:pPr>
              <a:t>23</a:t>
            </a:fld>
            <a:endParaRPr lang="es-ES">
              <a:solidFill>
                <a:prstClr val="black"/>
              </a:solidFill>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998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998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t>Jardim do Paço</a:t>
            </a:r>
          </a:p>
        </p:txBody>
      </p:sp>
      <p:sp>
        <p:nvSpPr>
          <p:cNvPr id="13926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32D2560E-2B08-45CC-9536-49E6DCC05CC2}" type="slidenum">
              <a:rPr lang="es-ES">
                <a:solidFill>
                  <a:prstClr val="black"/>
                </a:solidFill>
              </a:rPr>
              <a:pPr>
                <a:defRPr/>
              </a:pPr>
              <a:t>24</a:t>
            </a:fld>
            <a:endParaRPr lang="es-ES">
              <a:solidFill>
                <a:prstClr val="black"/>
              </a:solidFill>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101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101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t>Jardim do Paço</a:t>
            </a:r>
          </a:p>
        </p:txBody>
      </p:sp>
      <p:sp>
        <p:nvSpPr>
          <p:cNvPr id="14029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91B3B898-A83B-4B9C-B1A2-335C7F8DF869}" type="slidenum">
              <a:rPr lang="es-ES">
                <a:solidFill>
                  <a:prstClr val="black"/>
                </a:solidFill>
              </a:rPr>
              <a:pPr>
                <a:defRPr/>
              </a:pPr>
              <a:t>25</a:t>
            </a:fld>
            <a:endParaRPr lang="es-ES">
              <a:solidFill>
                <a:prstClr val="black"/>
              </a:solidFill>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203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203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t>Castelo Branco</a:t>
            </a:r>
          </a:p>
        </p:txBody>
      </p:sp>
      <p:sp>
        <p:nvSpPr>
          <p:cNvPr id="14131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8CB43927-5C0D-436A-93E1-56AE68277BDB}" type="slidenum">
              <a:rPr lang="es-ES">
                <a:solidFill>
                  <a:prstClr val="black"/>
                </a:solidFill>
              </a:rPr>
              <a:pPr>
                <a:defRPr/>
              </a:pPr>
              <a:t>26</a:t>
            </a:fld>
            <a:endParaRPr lang="es-ES">
              <a:solidFill>
                <a:prstClr val="black"/>
              </a:solidFill>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305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305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t>Castelo Branco</a:t>
            </a:r>
          </a:p>
        </p:txBody>
      </p:sp>
      <p:sp>
        <p:nvSpPr>
          <p:cNvPr id="14234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00BF8B27-3252-4776-B0FB-F3EAAA7984B8}" type="slidenum">
              <a:rPr lang="es-ES">
                <a:solidFill>
                  <a:prstClr val="black"/>
                </a:solidFill>
              </a:rPr>
              <a:pPr>
                <a:defRPr/>
              </a:pPr>
              <a:t>27</a:t>
            </a:fld>
            <a:endParaRPr lang="es-ES">
              <a:solidFill>
                <a:prstClr val="black"/>
              </a:solidFill>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8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408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t>Jardim do Paço</a:t>
            </a:r>
          </a:p>
        </p:txBody>
      </p:sp>
      <p:sp>
        <p:nvSpPr>
          <p:cNvPr id="14336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9D633040-0894-4A7B-A611-D6FBE44531A2}" type="slidenum">
              <a:rPr lang="es-ES">
                <a:solidFill>
                  <a:prstClr val="black"/>
                </a:solidFill>
              </a:rPr>
              <a:pPr>
                <a:defRPr/>
              </a:pPr>
              <a:t>28</a:t>
            </a:fld>
            <a:endParaRPr lang="es-ES">
              <a:solidFill>
                <a:prstClr val="black"/>
              </a:solidFill>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510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510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t>Jardim do Paço</a:t>
            </a:r>
          </a:p>
        </p:txBody>
      </p:sp>
      <p:sp>
        <p:nvSpPr>
          <p:cNvPr id="14438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5E5067FD-E37F-465B-A001-4E00CBAF1FF5}" type="slidenum">
              <a:rPr lang="es-ES">
                <a:solidFill>
                  <a:prstClr val="black"/>
                </a:solidFill>
              </a:rPr>
              <a:pPr>
                <a:defRPr/>
              </a:pPr>
              <a:t>29</a:t>
            </a:fld>
            <a:endParaRPr lang="es-ES">
              <a:solidFill>
                <a:prstClr val="black"/>
              </a:solidFill>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613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613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t>Jardim do Paço</a:t>
            </a:r>
          </a:p>
        </p:txBody>
      </p:sp>
      <p:sp>
        <p:nvSpPr>
          <p:cNvPr id="14541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64A7282B-748D-469F-9ADE-E54E5DB3B465}" type="slidenum">
              <a:rPr lang="es-ES">
                <a:solidFill>
                  <a:prstClr val="black"/>
                </a:solidFill>
              </a:rPr>
              <a:pPr>
                <a:defRPr/>
              </a:pPr>
              <a:t>30</a:t>
            </a:fld>
            <a:endParaRPr lang="es-ES">
              <a:solidFill>
                <a:prstClr val="black"/>
              </a:solidFill>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715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715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t>Jardim do Paço</a:t>
            </a:r>
          </a:p>
        </p:txBody>
      </p:sp>
      <p:sp>
        <p:nvSpPr>
          <p:cNvPr id="14643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9F626AC1-E19A-44EC-BF61-BF9C378B041C}" type="slidenum">
              <a:rPr lang="es-ES">
                <a:solidFill>
                  <a:prstClr val="black"/>
                </a:solidFill>
              </a:rPr>
              <a:pPr>
                <a:defRPr/>
              </a:pPr>
              <a:t>31</a:t>
            </a:fld>
            <a:endParaRPr lang="es-ES">
              <a:solidFill>
                <a:prstClr val="black"/>
              </a:solidFill>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817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817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t>Castelo Branco</a:t>
            </a:r>
          </a:p>
        </p:txBody>
      </p:sp>
      <p:sp>
        <p:nvSpPr>
          <p:cNvPr id="14746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1BD2234A-E64A-425B-9892-CC74F7374CAC}" type="slidenum">
              <a:rPr lang="es-ES">
                <a:solidFill>
                  <a:prstClr val="black"/>
                </a:solidFill>
              </a:rPr>
              <a:pPr>
                <a:defRPr/>
              </a:pPr>
              <a:t>32</a:t>
            </a:fld>
            <a:endParaRPr lang="es-ES">
              <a:solidFill>
                <a:prstClr val="black"/>
              </a:solidFill>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920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920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t>Jardim Paço</a:t>
            </a:r>
          </a:p>
        </p:txBody>
      </p:sp>
      <p:sp>
        <p:nvSpPr>
          <p:cNvPr id="14848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89DB42C1-D2B9-4B2C-909E-C7F4D31D564A}" type="slidenum">
              <a:rPr lang="es-ES">
                <a:solidFill>
                  <a:prstClr val="black"/>
                </a:solidFill>
              </a:rPr>
              <a:pPr>
                <a:defRPr/>
              </a:pPr>
              <a:t>33</a:t>
            </a:fld>
            <a:endParaRPr lang="es-ES">
              <a:solidFill>
                <a:prstClr val="black"/>
              </a:solidFill>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022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022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t>Castelo Branco.-Jardin Municipal</a:t>
            </a:r>
          </a:p>
        </p:txBody>
      </p:sp>
      <p:sp>
        <p:nvSpPr>
          <p:cNvPr id="14950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914A72FD-8760-4BB1-AF0F-FEEBE1D5CAB0}" type="slidenum">
              <a:rPr lang="es-ES">
                <a:solidFill>
                  <a:prstClr val="black"/>
                </a:solidFill>
              </a:rPr>
              <a:pPr>
                <a:defRPr/>
              </a:pPr>
              <a:t>34</a:t>
            </a:fld>
            <a:endParaRPr lang="es-ES">
              <a:solidFill>
                <a:prstClr val="black"/>
              </a:solidFill>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125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125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t>Castelo Branco</a:t>
            </a:r>
          </a:p>
        </p:txBody>
      </p:sp>
      <p:sp>
        <p:nvSpPr>
          <p:cNvPr id="15053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ED627596-C6E8-4C71-A8C4-924783866AC9}" type="slidenum">
              <a:rPr lang="es-ES">
                <a:solidFill>
                  <a:prstClr val="black"/>
                </a:solidFill>
              </a:rPr>
              <a:pPr>
                <a:defRPr/>
              </a:pPr>
              <a:t>35</a:t>
            </a:fld>
            <a:endParaRPr lang="es-ES">
              <a:solidFill>
                <a:prstClr val="black"/>
              </a:solidFill>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227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227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t>Fidalga</a:t>
            </a:r>
          </a:p>
        </p:txBody>
      </p:sp>
      <p:sp>
        <p:nvSpPr>
          <p:cNvPr id="15155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48F2756C-8A69-49CB-8A87-6FC9E15A8026}" type="slidenum">
              <a:rPr lang="es-ES">
                <a:solidFill>
                  <a:prstClr val="black"/>
                </a:solidFill>
              </a:rPr>
              <a:pPr>
                <a:defRPr/>
              </a:pPr>
              <a:t>39</a:t>
            </a:fld>
            <a:endParaRPr lang="es-ES">
              <a:solidFill>
                <a:prstClr val="black"/>
              </a:solidFill>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329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329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t>Fidalga</a:t>
            </a:r>
          </a:p>
        </p:txBody>
      </p:sp>
      <p:sp>
        <p:nvSpPr>
          <p:cNvPr id="15258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146369BF-2E42-4B3D-9B84-A354AE9C375F}" type="slidenum">
              <a:rPr lang="es-ES">
                <a:solidFill>
                  <a:prstClr val="black"/>
                </a:solidFill>
              </a:rPr>
              <a:pPr>
                <a:defRPr/>
              </a:pPr>
              <a:t>40</a:t>
            </a:fld>
            <a:endParaRPr lang="es-ES">
              <a:solidFill>
                <a:prstClr val="black"/>
              </a:solidFill>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2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432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t>Fidalga</a:t>
            </a:r>
          </a:p>
        </p:txBody>
      </p:sp>
      <p:sp>
        <p:nvSpPr>
          <p:cNvPr id="15360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1D04CB68-73AE-479D-8F2E-B16251564DF8}" type="slidenum">
              <a:rPr lang="es-ES">
                <a:solidFill>
                  <a:prstClr val="black"/>
                </a:solidFill>
              </a:rPr>
              <a:pPr>
                <a:defRPr/>
              </a:pPr>
              <a:t>41</a:t>
            </a:fld>
            <a:endParaRPr lang="es-ES">
              <a:solidFill>
                <a:prstClr val="black"/>
              </a:solidFill>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534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534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t>Fidalga</a:t>
            </a:r>
          </a:p>
        </p:txBody>
      </p:sp>
      <p:sp>
        <p:nvSpPr>
          <p:cNvPr id="15462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E603A091-230E-4050-B201-3925C58A42C5}" type="slidenum">
              <a:rPr lang="es-ES">
                <a:solidFill>
                  <a:prstClr val="black"/>
                </a:solidFill>
              </a:rPr>
              <a:pPr>
                <a:defRPr/>
              </a:pPr>
              <a:t>42</a:t>
            </a:fld>
            <a:endParaRPr lang="es-ES">
              <a:solidFill>
                <a:prstClr val="black"/>
              </a:solidFill>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637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637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t>Fidalga</a:t>
            </a:r>
          </a:p>
        </p:txBody>
      </p:sp>
      <p:sp>
        <p:nvSpPr>
          <p:cNvPr id="15565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7C3FD0A7-9727-440B-9C92-730B0D2662B9}" type="slidenum">
              <a:rPr lang="es-ES">
                <a:solidFill>
                  <a:prstClr val="black"/>
                </a:solidFill>
              </a:rPr>
              <a:pPr>
                <a:defRPr/>
              </a:pPr>
              <a:t>43</a:t>
            </a:fld>
            <a:endParaRPr lang="es-ES">
              <a:solidFill>
                <a:prstClr val="black"/>
              </a:solidFill>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739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739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t>Fidalga</a:t>
            </a:r>
          </a:p>
        </p:txBody>
      </p:sp>
      <p:sp>
        <p:nvSpPr>
          <p:cNvPr id="15667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ABDD7695-1BF8-442D-8366-FAD3BECF0EE4}" type="slidenum">
              <a:rPr lang="es-ES">
                <a:solidFill>
                  <a:prstClr val="black"/>
                </a:solidFill>
              </a:rPr>
              <a:pPr>
                <a:defRPr/>
              </a:pPr>
              <a:t>44</a:t>
            </a:fld>
            <a:endParaRPr lang="es-ES">
              <a:solidFill>
                <a:prstClr val="black"/>
              </a:solidFill>
            </a:endParaRPr>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841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841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t>Fidalga</a:t>
            </a:r>
          </a:p>
        </p:txBody>
      </p:sp>
      <p:sp>
        <p:nvSpPr>
          <p:cNvPr id="15770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42376487-7870-4AC1-BDBD-ADDA2D8BD02A}" type="slidenum">
              <a:rPr lang="es-ES">
                <a:solidFill>
                  <a:prstClr val="black"/>
                </a:solidFill>
              </a:rPr>
              <a:pPr>
                <a:defRPr/>
              </a:pPr>
              <a:t>45</a:t>
            </a:fld>
            <a:endParaRPr lang="es-ES">
              <a:solidFill>
                <a:prstClr val="black"/>
              </a:solidFill>
            </a:endParaRPr>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944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944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t>Fidalga</a:t>
            </a:r>
          </a:p>
        </p:txBody>
      </p:sp>
      <p:sp>
        <p:nvSpPr>
          <p:cNvPr id="15872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FF4E9399-6448-4968-8D03-4800F6EF57D3}" type="slidenum">
              <a:rPr lang="es-ES">
                <a:solidFill>
                  <a:prstClr val="black"/>
                </a:solidFill>
              </a:rPr>
              <a:pPr>
                <a:defRPr/>
              </a:pPr>
              <a:t>46</a:t>
            </a:fld>
            <a:endParaRPr lang="es-ES">
              <a:solidFill>
                <a:prstClr val="black"/>
              </a:solidFill>
            </a:endParaRPr>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046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046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t>Fidalga</a:t>
            </a:r>
          </a:p>
        </p:txBody>
      </p:sp>
      <p:sp>
        <p:nvSpPr>
          <p:cNvPr id="15974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2941A852-47B4-490A-9E36-B9CF49D5CC4F}" type="slidenum">
              <a:rPr lang="es-ES">
                <a:solidFill>
                  <a:prstClr val="black"/>
                </a:solidFill>
              </a:rPr>
              <a:pPr>
                <a:defRPr/>
              </a:pPr>
              <a:t>47</a:t>
            </a:fld>
            <a:endParaRPr lang="es-ES">
              <a:solidFill>
                <a:prstClr val="black"/>
              </a:solidFill>
            </a:endParaRPr>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149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149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t>Fidalga</a:t>
            </a:r>
          </a:p>
        </p:txBody>
      </p:sp>
      <p:sp>
        <p:nvSpPr>
          <p:cNvPr id="16077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7F36C33C-C8BA-40E9-B823-181F4F2DEBC9}" type="slidenum">
              <a:rPr lang="es-ES">
                <a:solidFill>
                  <a:prstClr val="black"/>
                </a:solidFill>
              </a:rPr>
              <a:pPr>
                <a:defRPr/>
              </a:pPr>
              <a:t>48</a:t>
            </a:fld>
            <a:endParaRPr lang="es-ES">
              <a:solidFill>
                <a:prstClr val="black"/>
              </a:solidFill>
            </a:endParaRPr>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251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251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t>Fidalga</a:t>
            </a:r>
          </a:p>
        </p:txBody>
      </p:sp>
      <p:sp>
        <p:nvSpPr>
          <p:cNvPr id="16179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0C49C94A-1682-49BD-8229-143D6A2D9770}" type="slidenum">
              <a:rPr lang="es-ES">
                <a:solidFill>
                  <a:prstClr val="black"/>
                </a:solidFill>
              </a:rPr>
              <a:pPr>
                <a:defRPr/>
              </a:pPr>
              <a:t>49</a:t>
            </a:fld>
            <a:endParaRPr lang="es-ES">
              <a:solidFill>
                <a:prstClr val="black"/>
              </a:solidFill>
            </a:endParaRPr>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353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353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t>Fidalga</a:t>
            </a:r>
          </a:p>
        </p:txBody>
      </p:sp>
      <p:sp>
        <p:nvSpPr>
          <p:cNvPr id="16282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B1EB92C6-7E35-4E1C-8701-CE4AFBC819F8}" type="slidenum">
              <a:rPr lang="es-ES">
                <a:solidFill>
                  <a:prstClr val="black"/>
                </a:solidFill>
              </a:rPr>
              <a:pPr>
                <a:defRPr/>
              </a:pPr>
              <a:t>50</a:t>
            </a:fld>
            <a:endParaRPr lang="es-ES">
              <a:solidFill>
                <a:prstClr val="black"/>
              </a:solidFill>
            </a:endParaRPr>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6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456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t>Fidalga</a:t>
            </a:r>
          </a:p>
        </p:txBody>
      </p:sp>
      <p:sp>
        <p:nvSpPr>
          <p:cNvPr id="16384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CB570BCB-729A-4016-BB71-E84C05DD1F55}" type="slidenum">
              <a:rPr lang="es-ES">
                <a:solidFill>
                  <a:prstClr val="black"/>
                </a:solidFill>
              </a:rPr>
              <a:pPr>
                <a:defRPr/>
              </a:pPr>
              <a:t>51</a:t>
            </a:fld>
            <a:endParaRPr lang="es-ES">
              <a:solidFill>
                <a:prstClr val="black"/>
              </a:solidFill>
            </a:endParaRPr>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558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558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t>Fidalga</a:t>
            </a:r>
          </a:p>
        </p:txBody>
      </p:sp>
      <p:sp>
        <p:nvSpPr>
          <p:cNvPr id="16486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A52CD676-CBC8-41B9-A0A6-FB0738FF02B9}" type="slidenum">
              <a:rPr lang="es-ES">
                <a:solidFill>
                  <a:prstClr val="black"/>
                </a:solidFill>
              </a:rPr>
              <a:pPr>
                <a:defRPr/>
              </a:pPr>
              <a:t>52</a:t>
            </a:fld>
            <a:endParaRPr lang="es-ES">
              <a:solidFill>
                <a:prstClr val="black"/>
              </a:solidFill>
            </a:endParaRPr>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661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661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t>Palacio da Pena</a:t>
            </a:r>
          </a:p>
        </p:txBody>
      </p:sp>
      <p:sp>
        <p:nvSpPr>
          <p:cNvPr id="16589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8297A1AD-2CCD-46F9-98C2-C0D0081FF82B}" type="slidenum">
              <a:rPr lang="es-ES">
                <a:solidFill>
                  <a:prstClr val="black"/>
                </a:solidFill>
              </a:rPr>
              <a:pPr>
                <a:defRPr/>
              </a:pPr>
              <a:t>55</a:t>
            </a:fld>
            <a:endParaRPr lang="es-ES">
              <a:solidFill>
                <a:prstClr val="black"/>
              </a:solidFill>
            </a:endParaRPr>
          </a:p>
        </p:txBody>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763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763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t>Palacio da Pena</a:t>
            </a:r>
          </a:p>
        </p:txBody>
      </p:sp>
      <p:sp>
        <p:nvSpPr>
          <p:cNvPr id="16691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C7D4C44F-70B6-4884-9BF1-79F76D870DAA}" type="slidenum">
              <a:rPr lang="es-ES">
                <a:solidFill>
                  <a:prstClr val="black"/>
                </a:solidFill>
              </a:rPr>
              <a:pPr>
                <a:defRPr/>
              </a:pPr>
              <a:t>56</a:t>
            </a:fld>
            <a:endParaRPr lang="es-ES">
              <a:solidFill>
                <a:prstClr val="black"/>
              </a:solidFill>
            </a:endParaRPr>
          </a:p>
        </p:txBody>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865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865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t>Palacio da Pena</a:t>
            </a:r>
          </a:p>
        </p:txBody>
      </p:sp>
      <p:sp>
        <p:nvSpPr>
          <p:cNvPr id="16794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4DD4482C-181D-49DB-950A-5AB5E8A05928}" type="slidenum">
              <a:rPr lang="es-ES">
                <a:solidFill>
                  <a:prstClr val="black"/>
                </a:solidFill>
              </a:rPr>
              <a:pPr>
                <a:defRPr/>
              </a:pPr>
              <a:t>57</a:t>
            </a:fld>
            <a:endParaRPr lang="es-ES">
              <a:solidFill>
                <a:prstClr val="black"/>
              </a:solidFill>
            </a:endParaRPr>
          </a:p>
        </p:txBody>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968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968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t>Palacio da Pena</a:t>
            </a:r>
          </a:p>
        </p:txBody>
      </p:sp>
      <p:sp>
        <p:nvSpPr>
          <p:cNvPr id="16896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ED1B5A1C-5A81-4A02-8C51-C1FD5B5010D9}" type="slidenum">
              <a:rPr lang="es-ES">
                <a:solidFill>
                  <a:prstClr val="black"/>
                </a:solidFill>
              </a:rPr>
              <a:pPr>
                <a:defRPr/>
              </a:pPr>
              <a:t>58</a:t>
            </a:fld>
            <a:endParaRPr lang="es-ES">
              <a:solidFill>
                <a:prstClr val="black"/>
              </a:solidFill>
            </a:endParaRPr>
          </a:p>
        </p:txBody>
      </p:sp>
    </p:spTree>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070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070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t>Palacio da Pena</a:t>
            </a:r>
          </a:p>
        </p:txBody>
      </p:sp>
      <p:sp>
        <p:nvSpPr>
          <p:cNvPr id="16998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C98912D4-E38D-4A3E-B5AE-7DC08760F40C}" type="slidenum">
              <a:rPr lang="es-ES">
                <a:solidFill>
                  <a:prstClr val="black"/>
                </a:solidFill>
              </a:rPr>
              <a:pPr>
                <a:defRPr/>
              </a:pPr>
              <a:t>59</a:t>
            </a:fld>
            <a:endParaRPr lang="es-ES">
              <a:solidFill>
                <a:prstClr val="black"/>
              </a:solidFill>
            </a:endParaRPr>
          </a:p>
        </p:txBody>
      </p:sp>
    </p:spTree>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173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173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t>Palacio da Pena</a:t>
            </a:r>
          </a:p>
        </p:txBody>
      </p:sp>
      <p:sp>
        <p:nvSpPr>
          <p:cNvPr id="17101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97305128-5DA6-4DAA-BF91-4A6F5DED7981}" type="slidenum">
              <a:rPr lang="es-ES">
                <a:solidFill>
                  <a:prstClr val="black"/>
                </a:solidFill>
              </a:rPr>
              <a:pPr>
                <a:defRPr/>
              </a:pPr>
              <a:t>60</a:t>
            </a:fld>
            <a:endParaRPr lang="es-ES">
              <a:solidFill>
                <a:prstClr val="black"/>
              </a:solidFill>
            </a:endParaRPr>
          </a:p>
        </p:txBody>
      </p:sp>
    </p:spTree>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275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275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t>Palacio da Pena</a:t>
            </a:r>
          </a:p>
        </p:txBody>
      </p:sp>
      <p:sp>
        <p:nvSpPr>
          <p:cNvPr id="17203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8AC5764C-C5C1-4082-BE4D-C23C8ECE7464}" type="slidenum">
              <a:rPr lang="es-ES">
                <a:solidFill>
                  <a:prstClr val="black"/>
                </a:solidFill>
              </a:rPr>
              <a:pPr>
                <a:defRPr/>
              </a:pPr>
              <a:t>61</a:t>
            </a:fld>
            <a:endParaRPr lang="es-ES">
              <a:solidFill>
                <a:prstClr val="black"/>
              </a:solidFill>
            </a:endParaRPr>
          </a:p>
        </p:txBody>
      </p:sp>
    </p:spTree>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377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377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t>Palacio de Pena.-Duck House</a:t>
            </a:r>
          </a:p>
        </p:txBody>
      </p:sp>
      <p:sp>
        <p:nvSpPr>
          <p:cNvPr id="17306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F402B8E0-BD8E-416B-A6D1-628CE8240230}" type="slidenum">
              <a:rPr lang="es-ES">
                <a:solidFill>
                  <a:prstClr val="black"/>
                </a:solidFill>
              </a:rPr>
              <a:pPr>
                <a:defRPr/>
              </a:pPr>
              <a:t>62</a:t>
            </a:fld>
            <a:endParaRPr lang="es-ES">
              <a:solidFill>
                <a:prstClr val="black"/>
              </a:solidFill>
            </a:endParaRPr>
          </a:p>
        </p:txBody>
      </p:sp>
    </p:spTree>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0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480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t>Quinta da Montserrate</a:t>
            </a:r>
          </a:p>
        </p:txBody>
      </p:sp>
      <p:sp>
        <p:nvSpPr>
          <p:cNvPr id="17408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619A5C21-3FFB-4435-BD5E-54B9D0DFDAF1}" type="slidenum">
              <a:rPr lang="es-ES">
                <a:solidFill>
                  <a:prstClr val="black"/>
                </a:solidFill>
              </a:rPr>
              <a:pPr>
                <a:defRPr/>
              </a:pPr>
              <a:t>68</a:t>
            </a:fld>
            <a:endParaRPr lang="es-ES">
              <a:solidFill>
                <a:prstClr val="black"/>
              </a:solidFill>
            </a:endParaRPr>
          </a:p>
        </p:txBody>
      </p:sp>
    </p:spTree>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82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582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t>Quinta Montserrate</a:t>
            </a:r>
          </a:p>
        </p:txBody>
      </p:sp>
      <p:sp>
        <p:nvSpPr>
          <p:cNvPr id="17510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F68E4B7D-7715-4938-82EE-CFB6B06245B7}" type="slidenum">
              <a:rPr lang="es-ES">
                <a:solidFill>
                  <a:prstClr val="black"/>
                </a:solidFill>
              </a:rPr>
              <a:pPr>
                <a:defRPr/>
              </a:pPr>
              <a:t>75</a:t>
            </a:fld>
            <a:endParaRPr lang="es-ES">
              <a:solidFill>
                <a:prstClr val="black"/>
              </a:solidFill>
            </a:endParaRPr>
          </a:p>
        </p:txBody>
      </p:sp>
    </p:spTree>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685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685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a:t>Quinta da Montserrate</a:t>
            </a:r>
          </a:p>
        </p:txBody>
      </p:sp>
      <p:sp>
        <p:nvSpPr>
          <p:cNvPr id="4" name="3 Marcador de número de diapositiva"/>
          <p:cNvSpPr>
            <a:spLocks noGrp="1"/>
          </p:cNvSpPr>
          <p:nvPr>
            <p:ph type="sldNum" sz="quarter" idx="5"/>
          </p:nvPr>
        </p:nvSpPr>
        <p:spPr/>
        <p:txBody>
          <a:bodyPr/>
          <a:lstStyle/>
          <a:p>
            <a:pPr>
              <a:defRPr/>
            </a:pPr>
            <a:fld id="{20E97EB4-A50C-41B8-958C-3A10B23F3667}" type="slidenum">
              <a:rPr lang="es-ES">
                <a:solidFill>
                  <a:prstClr val="black"/>
                </a:solidFill>
              </a:rPr>
              <a:pPr>
                <a:defRPr/>
              </a:pPr>
              <a:t>76</a:t>
            </a:fld>
            <a:endParaRPr lang="es-ES">
              <a:solidFill>
                <a:prstClr val="black"/>
              </a:solidFill>
            </a:endParaRPr>
          </a:p>
        </p:txBody>
      </p:sp>
    </p:spTree>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787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787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a:t>Quinta de Montserrate</a:t>
            </a:r>
          </a:p>
        </p:txBody>
      </p:sp>
      <p:sp>
        <p:nvSpPr>
          <p:cNvPr id="4" name="3 Marcador de número de diapositiva"/>
          <p:cNvSpPr>
            <a:spLocks noGrp="1"/>
          </p:cNvSpPr>
          <p:nvPr>
            <p:ph type="sldNum" sz="quarter" idx="5"/>
          </p:nvPr>
        </p:nvSpPr>
        <p:spPr/>
        <p:txBody>
          <a:bodyPr/>
          <a:lstStyle/>
          <a:p>
            <a:pPr>
              <a:defRPr/>
            </a:pPr>
            <a:fld id="{D62981CD-BE33-4FFE-B91A-B2BAA053A7AB}" type="slidenum">
              <a:rPr lang="es-ES">
                <a:solidFill>
                  <a:prstClr val="black"/>
                </a:solidFill>
              </a:rPr>
              <a:pPr>
                <a:defRPr/>
              </a:pPr>
              <a:t>77</a:t>
            </a:fld>
            <a:endParaRPr lang="es-ES">
              <a:solidFill>
                <a:prstClr val="black"/>
              </a:solidFill>
            </a:endParaRPr>
          </a:p>
        </p:txBody>
      </p:sp>
    </p:spTree>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889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889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a:t>Quinta de Montserrate</a:t>
            </a:r>
          </a:p>
        </p:txBody>
      </p:sp>
      <p:sp>
        <p:nvSpPr>
          <p:cNvPr id="4" name="3 Marcador de número de diapositiva"/>
          <p:cNvSpPr>
            <a:spLocks noGrp="1"/>
          </p:cNvSpPr>
          <p:nvPr>
            <p:ph type="sldNum" sz="quarter" idx="5"/>
          </p:nvPr>
        </p:nvSpPr>
        <p:spPr/>
        <p:txBody>
          <a:bodyPr/>
          <a:lstStyle/>
          <a:p>
            <a:pPr>
              <a:defRPr/>
            </a:pPr>
            <a:fld id="{6D116333-37C1-41E4-9FD8-DECE597B044B}" type="slidenum">
              <a:rPr lang="es-ES">
                <a:solidFill>
                  <a:prstClr val="black"/>
                </a:solidFill>
              </a:rPr>
              <a:pPr>
                <a:defRPr/>
              </a:pPr>
              <a:t>78</a:t>
            </a:fld>
            <a:endParaRPr lang="es-ES">
              <a:solidFill>
                <a:prstClr val="black"/>
              </a:solidFill>
            </a:endParaRPr>
          </a:p>
        </p:txBody>
      </p:sp>
    </p:spTree>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992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992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a:t>Quinta de Montserrate</a:t>
            </a:r>
          </a:p>
        </p:txBody>
      </p:sp>
      <p:sp>
        <p:nvSpPr>
          <p:cNvPr id="4" name="3 Marcador de número de diapositiva"/>
          <p:cNvSpPr>
            <a:spLocks noGrp="1"/>
          </p:cNvSpPr>
          <p:nvPr>
            <p:ph type="sldNum" sz="quarter" idx="5"/>
          </p:nvPr>
        </p:nvSpPr>
        <p:spPr/>
        <p:txBody>
          <a:bodyPr/>
          <a:lstStyle/>
          <a:p>
            <a:pPr>
              <a:defRPr/>
            </a:pPr>
            <a:fld id="{10BE4890-E154-4953-8A18-98F22A6FFBEA}" type="slidenum">
              <a:rPr lang="es-ES">
                <a:solidFill>
                  <a:prstClr val="black"/>
                </a:solidFill>
              </a:rPr>
              <a:pPr>
                <a:defRPr/>
              </a:pPr>
              <a:t>79</a:t>
            </a:fld>
            <a:endParaRPr lang="es-ES">
              <a:solidFill>
                <a:prstClr val="black"/>
              </a:solidFill>
            </a:endParaRPr>
          </a:p>
        </p:txBody>
      </p:sp>
    </p:spTree>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094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094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t>Regaleira</a:t>
            </a:r>
          </a:p>
        </p:txBody>
      </p:sp>
      <p:sp>
        <p:nvSpPr>
          <p:cNvPr id="17613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1152C9C9-C4BE-4830-B0D3-11F544178156}" type="slidenum">
              <a:rPr lang="es-ES">
                <a:solidFill>
                  <a:prstClr val="black"/>
                </a:solidFill>
              </a:rPr>
              <a:pPr>
                <a:defRPr/>
              </a:pPr>
              <a:t>89</a:t>
            </a:fld>
            <a:endParaRPr lang="es-ES">
              <a:solidFill>
                <a:prstClr val="black"/>
              </a:solidFill>
            </a:endParaRPr>
          </a:p>
        </p:txBody>
      </p:sp>
    </p:spTree>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197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197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t>Regaleira</a:t>
            </a:r>
          </a:p>
        </p:txBody>
      </p:sp>
      <p:sp>
        <p:nvSpPr>
          <p:cNvPr id="17715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17A224D2-6ABA-4DC1-B874-56BF45573CB4}" type="slidenum">
              <a:rPr lang="es-ES">
                <a:solidFill>
                  <a:prstClr val="black"/>
                </a:solidFill>
              </a:rPr>
              <a:pPr>
                <a:defRPr/>
              </a:pPr>
              <a:t>90</a:t>
            </a:fld>
            <a:endParaRPr lang="es-ES">
              <a:solidFill>
                <a:prstClr val="black"/>
              </a:solidFill>
            </a:endParaRPr>
          </a:p>
        </p:txBody>
      </p:sp>
    </p:spTree>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299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299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t>Regaleira</a:t>
            </a:r>
          </a:p>
        </p:txBody>
      </p:sp>
      <p:sp>
        <p:nvSpPr>
          <p:cNvPr id="17818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79769D9B-52B5-46AB-B197-FC87878CEC26}" type="slidenum">
              <a:rPr lang="es-ES">
                <a:solidFill>
                  <a:prstClr val="black"/>
                </a:solidFill>
              </a:rPr>
              <a:pPr>
                <a:defRPr/>
              </a:pPr>
              <a:t>91</a:t>
            </a:fld>
            <a:endParaRPr lang="es-ES">
              <a:solidFill>
                <a:prstClr val="black"/>
              </a:solidFill>
            </a:endParaRPr>
          </a:p>
        </p:txBody>
      </p:sp>
    </p:spTree>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401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401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t>Regaleira</a:t>
            </a:r>
          </a:p>
        </p:txBody>
      </p:sp>
      <p:sp>
        <p:nvSpPr>
          <p:cNvPr id="17920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AEDC7951-321E-4E95-9536-054E9A1BDB5A}" type="slidenum">
              <a:rPr lang="es-ES">
                <a:solidFill>
                  <a:prstClr val="black"/>
                </a:solidFill>
              </a:rPr>
              <a:pPr>
                <a:defRPr/>
              </a:pPr>
              <a:t>92</a:t>
            </a:fld>
            <a:endParaRPr lang="es-ES">
              <a:solidFill>
                <a:prstClr val="black"/>
              </a:solidFill>
            </a:endParaRPr>
          </a:p>
        </p:txBody>
      </p:sp>
    </p:spTree>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4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504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t>Regaleira</a:t>
            </a:r>
          </a:p>
        </p:txBody>
      </p:sp>
      <p:sp>
        <p:nvSpPr>
          <p:cNvPr id="18022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CEB51E12-46DD-4EB7-9410-5AAA29D470FC}" type="slidenum">
              <a:rPr lang="es-ES">
                <a:solidFill>
                  <a:prstClr val="black"/>
                </a:solidFill>
              </a:rPr>
              <a:pPr>
                <a:defRPr/>
              </a:pPr>
              <a:t>93</a:t>
            </a:fld>
            <a:endParaRPr lang="es-ES">
              <a:solidFill>
                <a:prstClr val="black"/>
              </a:solidFill>
            </a:endParaRPr>
          </a:p>
        </p:txBody>
      </p:sp>
    </p:spTree>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606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606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t>Regaleira</a:t>
            </a:r>
          </a:p>
        </p:txBody>
      </p:sp>
      <p:sp>
        <p:nvSpPr>
          <p:cNvPr id="18125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92609235-6E6F-44D3-8F44-3E13EA35DA7D}" type="slidenum">
              <a:rPr lang="es-ES">
                <a:solidFill>
                  <a:prstClr val="black"/>
                </a:solidFill>
              </a:rPr>
              <a:pPr>
                <a:defRPr/>
              </a:pPr>
              <a:t>94</a:t>
            </a:fld>
            <a:endParaRPr lang="es-ES">
              <a:solidFill>
                <a:prstClr val="black"/>
              </a:solidFill>
            </a:endParaRPr>
          </a:p>
        </p:txBody>
      </p:sp>
    </p:spTree>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709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709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t>Regaleira</a:t>
            </a:r>
          </a:p>
        </p:txBody>
      </p:sp>
      <p:sp>
        <p:nvSpPr>
          <p:cNvPr id="18227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6A417552-8CF1-4D90-A48D-A09290C9704C}" type="slidenum">
              <a:rPr lang="es-ES">
                <a:solidFill>
                  <a:prstClr val="black"/>
                </a:solidFill>
              </a:rPr>
              <a:pPr>
                <a:defRPr/>
              </a:pPr>
              <a:t>95</a:t>
            </a:fld>
            <a:endParaRPr lang="es-ES">
              <a:solidFill>
                <a:prstClr val="black"/>
              </a:solidFill>
            </a:endParaRPr>
          </a:p>
        </p:txBody>
      </p:sp>
    </p:spTree>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811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811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t>Regaleira</a:t>
            </a:r>
          </a:p>
        </p:txBody>
      </p:sp>
      <p:sp>
        <p:nvSpPr>
          <p:cNvPr id="18330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CA4769A8-DBC3-45B0-B6A1-0596B03AC26E}" type="slidenum">
              <a:rPr lang="es-ES">
                <a:solidFill>
                  <a:prstClr val="black"/>
                </a:solidFill>
              </a:rPr>
              <a:pPr>
                <a:defRPr/>
              </a:pPr>
              <a:t>96</a:t>
            </a:fld>
            <a:endParaRPr lang="es-ES">
              <a:solidFill>
                <a:prstClr val="black"/>
              </a:solidFill>
            </a:endParaRPr>
          </a:p>
        </p:txBody>
      </p:sp>
    </p:spTree>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913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913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t>Regaleira</a:t>
            </a:r>
          </a:p>
        </p:txBody>
      </p:sp>
      <p:sp>
        <p:nvSpPr>
          <p:cNvPr id="18432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4AB402C0-92C2-4911-A619-430B0405A3E5}" type="slidenum">
              <a:rPr lang="es-ES">
                <a:solidFill>
                  <a:prstClr val="black"/>
                </a:solidFill>
              </a:rPr>
              <a:pPr>
                <a:defRPr/>
              </a:pPr>
              <a:t>97</a:t>
            </a:fld>
            <a:endParaRPr lang="es-ES">
              <a:solidFill>
                <a:prstClr val="black"/>
              </a:solidFill>
            </a:endParaRPr>
          </a:p>
        </p:txBody>
      </p:sp>
    </p:spTree>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016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016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t>Regaleira</a:t>
            </a:r>
          </a:p>
        </p:txBody>
      </p:sp>
      <p:sp>
        <p:nvSpPr>
          <p:cNvPr id="18534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8B175DF4-6365-46A6-BBF4-8D160002175D}" type="slidenum">
              <a:rPr lang="es-ES">
                <a:solidFill>
                  <a:prstClr val="black"/>
                </a:solidFill>
              </a:rPr>
              <a:pPr>
                <a:defRPr/>
              </a:pPr>
              <a:t>98</a:t>
            </a:fld>
            <a:endParaRPr lang="es-ES">
              <a:solidFill>
                <a:prstClr val="black"/>
              </a:solidFill>
            </a:endParaRPr>
          </a:p>
        </p:txBody>
      </p:sp>
    </p:spTree>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118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118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t>Regaleira</a:t>
            </a:r>
          </a:p>
        </p:txBody>
      </p:sp>
      <p:sp>
        <p:nvSpPr>
          <p:cNvPr id="18637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A93A0364-33FD-4863-9ECA-7213D684B722}" type="slidenum">
              <a:rPr lang="es-ES">
                <a:solidFill>
                  <a:prstClr val="black"/>
                </a:solidFill>
              </a:rPr>
              <a:pPr>
                <a:defRPr/>
              </a:pPr>
              <a:t>99</a:t>
            </a:fld>
            <a:endParaRPr lang="es-ES">
              <a:solidFill>
                <a:prstClr val="black"/>
              </a:solidFill>
            </a:endParaRPr>
          </a:p>
        </p:txBody>
      </p:sp>
    </p:spTree>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221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221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t>Regaleira</a:t>
            </a:r>
          </a:p>
        </p:txBody>
      </p:sp>
      <p:sp>
        <p:nvSpPr>
          <p:cNvPr id="18739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D1B8AC0D-8B6E-43FD-ADDE-AD778AB7E46F}" type="slidenum">
              <a:rPr lang="es-ES">
                <a:solidFill>
                  <a:prstClr val="black"/>
                </a:solidFill>
              </a:rPr>
              <a:pPr>
                <a:defRPr/>
              </a:pPr>
              <a:t>100</a:t>
            </a:fld>
            <a:endParaRPr lang="es-ES">
              <a:solidFill>
                <a:prstClr val="black"/>
              </a:solidFill>
            </a:endParaRPr>
          </a:p>
        </p:txBody>
      </p:sp>
    </p:spTree>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323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323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t>Regaleira</a:t>
            </a:r>
          </a:p>
        </p:txBody>
      </p:sp>
      <p:sp>
        <p:nvSpPr>
          <p:cNvPr id="18842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A51B5D14-2376-4656-B0FA-47D8EA0DBF3C}" type="slidenum">
              <a:rPr lang="es-ES">
                <a:solidFill>
                  <a:prstClr val="black"/>
                </a:solidFill>
              </a:rPr>
              <a:pPr>
                <a:defRPr/>
              </a:pPr>
              <a:t>101</a:t>
            </a:fld>
            <a:endParaRPr lang="es-ES">
              <a:solidFill>
                <a:prstClr val="black"/>
              </a:solidFill>
            </a:endParaRPr>
          </a:p>
        </p:txBody>
      </p:sp>
    </p:spTree>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425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425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t>Regaleira</a:t>
            </a:r>
          </a:p>
        </p:txBody>
      </p:sp>
      <p:sp>
        <p:nvSpPr>
          <p:cNvPr id="18944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74777815-2BDA-4DC4-B41E-6296BF08F2AD}" type="slidenum">
              <a:rPr lang="es-ES">
                <a:solidFill>
                  <a:prstClr val="black"/>
                </a:solidFill>
              </a:rPr>
              <a:pPr>
                <a:defRPr/>
              </a:pPr>
              <a:t>102</a:t>
            </a:fld>
            <a:endParaRPr lang="es-ES">
              <a:solidFill>
                <a:prstClr val="black"/>
              </a:solidFill>
            </a:endParaRPr>
          </a:p>
        </p:txBody>
      </p:sp>
    </p:spTree>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8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528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t>Regaleira</a:t>
            </a:r>
          </a:p>
        </p:txBody>
      </p:sp>
      <p:sp>
        <p:nvSpPr>
          <p:cNvPr id="19046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CEAAB3DB-3675-405B-BAA3-B42F0B1E1FD6}" type="slidenum">
              <a:rPr lang="es-ES">
                <a:solidFill>
                  <a:prstClr val="black"/>
                </a:solidFill>
              </a:rPr>
              <a:pPr>
                <a:defRPr/>
              </a:pPr>
              <a:t>103</a:t>
            </a:fld>
            <a:endParaRPr lang="es-ES">
              <a:solidFill>
                <a:prstClr val="black"/>
              </a:solidFill>
            </a:endParaRPr>
          </a:p>
        </p:txBody>
      </p:sp>
    </p:spTree>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630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630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t>Regaleira</a:t>
            </a:r>
          </a:p>
        </p:txBody>
      </p:sp>
      <p:sp>
        <p:nvSpPr>
          <p:cNvPr id="19149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567BB0C9-8605-415A-B8C9-0A25F8254FDA}" type="slidenum">
              <a:rPr lang="es-ES">
                <a:solidFill>
                  <a:prstClr val="black"/>
                </a:solidFill>
              </a:rPr>
              <a:pPr>
                <a:defRPr/>
              </a:pPr>
              <a:t>104</a:t>
            </a:fld>
            <a:endParaRPr lang="es-ES">
              <a:solidFill>
                <a:prstClr val="black"/>
              </a:solidFill>
            </a:endParaRPr>
          </a:p>
        </p:txBody>
      </p:sp>
    </p:spTree>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733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733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t>Regaleira</a:t>
            </a:r>
          </a:p>
        </p:txBody>
      </p:sp>
      <p:sp>
        <p:nvSpPr>
          <p:cNvPr id="19251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7C403521-36EB-47BC-904C-3FEC34975FEA}" type="slidenum">
              <a:rPr lang="es-ES">
                <a:solidFill>
                  <a:prstClr val="black"/>
                </a:solidFill>
              </a:rPr>
              <a:pPr>
                <a:defRPr/>
              </a:pPr>
              <a:t>105</a:t>
            </a:fld>
            <a:endParaRPr lang="es-ES">
              <a:solidFill>
                <a:prstClr val="black"/>
              </a:solidFill>
            </a:endParaRPr>
          </a:p>
        </p:txBody>
      </p:sp>
    </p:spTree>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835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835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t>Regaleira</a:t>
            </a:r>
          </a:p>
        </p:txBody>
      </p:sp>
      <p:sp>
        <p:nvSpPr>
          <p:cNvPr id="19354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BF719B0B-2F81-4413-8E7E-67AD7CE86A7C}" type="slidenum">
              <a:rPr lang="es-ES">
                <a:solidFill>
                  <a:prstClr val="black"/>
                </a:solidFill>
              </a:rPr>
              <a:pPr>
                <a:defRPr/>
              </a:pPr>
              <a:t>106</a:t>
            </a:fld>
            <a:endParaRPr lang="es-ES">
              <a:solidFill>
                <a:prstClr val="black"/>
              </a:solidFill>
            </a:endParaRPr>
          </a:p>
        </p:txBody>
      </p:sp>
    </p:spTree>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937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937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t>Regaleira</a:t>
            </a:r>
          </a:p>
        </p:txBody>
      </p:sp>
      <p:sp>
        <p:nvSpPr>
          <p:cNvPr id="19456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1784A793-6A92-4ECB-B7B7-683253E5E883}" type="slidenum">
              <a:rPr lang="es-ES">
                <a:solidFill>
                  <a:prstClr val="black"/>
                </a:solidFill>
              </a:rPr>
              <a:pPr>
                <a:defRPr/>
              </a:pPr>
              <a:t>107</a:t>
            </a:fld>
            <a:endParaRPr lang="es-ES">
              <a:solidFill>
                <a:prstClr val="black"/>
              </a:solidFill>
            </a:endParaRPr>
          </a:p>
        </p:txBody>
      </p:sp>
    </p:spTree>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040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3040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t>Regaleira</a:t>
            </a:r>
          </a:p>
        </p:txBody>
      </p:sp>
      <p:sp>
        <p:nvSpPr>
          <p:cNvPr id="19558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283C2514-44CD-463D-8A36-DFB17F24F433}" type="slidenum">
              <a:rPr lang="es-ES">
                <a:solidFill>
                  <a:prstClr val="black"/>
                </a:solidFill>
              </a:rPr>
              <a:pPr>
                <a:defRPr/>
              </a:pPr>
              <a:t>108</a:t>
            </a:fld>
            <a:endParaRPr lang="es-ES">
              <a:solidFill>
                <a:prstClr val="black"/>
              </a:solidFill>
            </a:endParaRPr>
          </a:p>
        </p:txBody>
      </p:sp>
    </p:spTree>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142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3142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t>Regaleira</a:t>
            </a:r>
          </a:p>
        </p:txBody>
      </p:sp>
      <p:sp>
        <p:nvSpPr>
          <p:cNvPr id="19661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2144A238-DA42-43ED-9C89-B8C16CE287CE}" type="slidenum">
              <a:rPr lang="es-ES">
                <a:solidFill>
                  <a:prstClr val="black"/>
                </a:solidFill>
              </a:rPr>
              <a:pPr>
                <a:defRPr/>
              </a:pPr>
              <a:t>109</a:t>
            </a:fld>
            <a:endParaRPr lang="es-ES">
              <a:solidFill>
                <a:prstClr val="black"/>
              </a:solidFill>
            </a:endParaRPr>
          </a:p>
        </p:txBody>
      </p:sp>
    </p:spTree>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245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3245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t>Regaleira</a:t>
            </a:r>
          </a:p>
        </p:txBody>
      </p:sp>
      <p:sp>
        <p:nvSpPr>
          <p:cNvPr id="19763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9C9D2B38-F952-421B-A5EA-8ADC8115EE63}" type="slidenum">
              <a:rPr lang="es-ES">
                <a:solidFill>
                  <a:prstClr val="black"/>
                </a:solidFill>
              </a:rPr>
              <a:pPr>
                <a:defRPr/>
              </a:pPr>
              <a:t>110</a:t>
            </a:fld>
            <a:endParaRPr lang="es-ES">
              <a:solidFill>
                <a:prstClr val="black"/>
              </a:solidFill>
            </a:endParaRPr>
          </a:p>
        </p:txBody>
      </p:sp>
    </p:spTree>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347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3347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t>Regaleira</a:t>
            </a:r>
          </a:p>
        </p:txBody>
      </p:sp>
      <p:sp>
        <p:nvSpPr>
          <p:cNvPr id="19866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03DCF7C2-FB18-4886-B00B-078C641EE770}" type="slidenum">
              <a:rPr lang="es-ES">
                <a:solidFill>
                  <a:prstClr val="black"/>
                </a:solidFill>
              </a:rPr>
              <a:pPr>
                <a:defRPr/>
              </a:pPr>
              <a:t>111</a:t>
            </a:fld>
            <a:endParaRPr lang="es-ES">
              <a:solidFill>
                <a:prstClr val="black"/>
              </a:solidFill>
            </a:endParaRPr>
          </a:p>
        </p:txBody>
      </p:sp>
    </p:spTree>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449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3449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t>Regaleira</a:t>
            </a:r>
          </a:p>
        </p:txBody>
      </p:sp>
      <p:sp>
        <p:nvSpPr>
          <p:cNvPr id="19968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02BF6D55-404B-4F08-99FA-62DEA50311DE}" type="slidenum">
              <a:rPr lang="es-ES">
                <a:solidFill>
                  <a:prstClr val="black"/>
                </a:solidFill>
              </a:rPr>
              <a:pPr>
                <a:defRPr/>
              </a:pPr>
              <a:t>112</a:t>
            </a:fld>
            <a:endParaRPr lang="es-ES">
              <a:solidFill>
                <a:prstClr val="black"/>
              </a:solidFill>
            </a:endParaRPr>
          </a:p>
        </p:txBody>
      </p:sp>
    </p:spTree>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2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3552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t>Regaleira</a:t>
            </a:r>
          </a:p>
        </p:txBody>
      </p:sp>
      <p:sp>
        <p:nvSpPr>
          <p:cNvPr id="20070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2CF83B1A-A754-4687-BE8E-4EE5B49A0F14}" type="slidenum">
              <a:rPr lang="es-ES">
                <a:solidFill>
                  <a:prstClr val="black"/>
                </a:solidFill>
              </a:rPr>
              <a:pPr>
                <a:defRPr/>
              </a:pPr>
              <a:t>113</a:t>
            </a:fld>
            <a:endParaRPr lang="es-ES">
              <a:solidFill>
                <a:prstClr val="black"/>
              </a:solidFill>
            </a:endParaRPr>
          </a:p>
        </p:txBody>
      </p:sp>
    </p:spTree>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654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3654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t>Regaleira</a:t>
            </a:r>
          </a:p>
        </p:txBody>
      </p:sp>
      <p:sp>
        <p:nvSpPr>
          <p:cNvPr id="20173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440D5F52-8213-46B0-B750-0CE8CA78F357}" type="slidenum">
              <a:rPr lang="es-ES">
                <a:solidFill>
                  <a:prstClr val="black"/>
                </a:solidFill>
              </a:rPr>
              <a:pPr>
                <a:defRPr/>
              </a:pPr>
              <a:t>114</a:t>
            </a:fld>
            <a:endParaRPr lang="es-ES">
              <a:solidFill>
                <a:prstClr val="black"/>
              </a:solidFill>
            </a:endParaRPr>
          </a:p>
        </p:txBody>
      </p:sp>
    </p:spTree>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757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3757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t>Regadeira</a:t>
            </a:r>
          </a:p>
        </p:txBody>
      </p:sp>
      <p:sp>
        <p:nvSpPr>
          <p:cNvPr id="20275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8E36920F-9F40-45E1-94CB-FB05E7FD9BDC}" type="slidenum">
              <a:rPr lang="es-ES">
                <a:solidFill>
                  <a:prstClr val="black"/>
                </a:solidFill>
              </a:rPr>
              <a:pPr>
                <a:defRPr/>
              </a:pPr>
              <a:t>115</a:t>
            </a:fld>
            <a:endParaRPr lang="es-ES">
              <a:solidFill>
                <a:prstClr val="black"/>
              </a:solidFill>
            </a:endParaRPr>
          </a:p>
        </p:txBody>
      </p:sp>
    </p:spTree>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859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3859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t>Regaleira</a:t>
            </a:r>
          </a:p>
        </p:txBody>
      </p:sp>
      <p:sp>
        <p:nvSpPr>
          <p:cNvPr id="20378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9A8CCD70-94B4-4788-9027-4A051D4AC328}" type="slidenum">
              <a:rPr lang="es-ES">
                <a:solidFill>
                  <a:prstClr val="black"/>
                </a:solidFill>
              </a:rPr>
              <a:pPr>
                <a:defRPr/>
              </a:pPr>
              <a:t>116</a:t>
            </a:fld>
            <a:endParaRPr lang="es-ES">
              <a:solidFill>
                <a:prstClr val="black"/>
              </a:solidFill>
            </a:endParaRPr>
          </a:p>
        </p:txBody>
      </p:sp>
    </p:spTree>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961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3961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t>Regaleira</a:t>
            </a:r>
          </a:p>
        </p:txBody>
      </p:sp>
      <p:sp>
        <p:nvSpPr>
          <p:cNvPr id="20480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5B7847BA-D1FA-405C-A0F5-F7E718B209CF}" type="slidenum">
              <a:rPr lang="es-ES">
                <a:solidFill>
                  <a:prstClr val="black"/>
                </a:solidFill>
              </a:rPr>
              <a:pPr>
                <a:defRPr/>
              </a:pPr>
              <a:t>117</a:t>
            </a:fld>
            <a:endParaRPr lang="es-ES">
              <a:solidFill>
                <a:prstClr val="black"/>
              </a:solidFill>
            </a:endParaRPr>
          </a:p>
        </p:txBody>
      </p:sp>
    </p:spTree>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064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4064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t>Regaleira</a:t>
            </a:r>
          </a:p>
        </p:txBody>
      </p:sp>
      <p:sp>
        <p:nvSpPr>
          <p:cNvPr id="20582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3C1A925F-A19B-45DD-BDB7-0BA4558838B3}" type="slidenum">
              <a:rPr lang="es-ES">
                <a:solidFill>
                  <a:prstClr val="black"/>
                </a:solidFill>
              </a:rPr>
              <a:pPr>
                <a:defRPr/>
              </a:pPr>
              <a:t>118</a:t>
            </a:fld>
            <a:endParaRPr lang="es-ES">
              <a:solidFill>
                <a:prstClr val="black"/>
              </a:solidFill>
            </a:endParaRPr>
          </a:p>
        </p:txBody>
      </p:sp>
    </p:spTree>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166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4166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t>Regaleira</a:t>
            </a:r>
          </a:p>
        </p:txBody>
      </p:sp>
      <p:sp>
        <p:nvSpPr>
          <p:cNvPr id="20685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7911456E-1303-4836-A2D3-5A2BCB3D5672}" type="slidenum">
              <a:rPr lang="es-ES">
                <a:solidFill>
                  <a:prstClr val="black"/>
                </a:solidFill>
              </a:rPr>
              <a:pPr>
                <a:defRPr/>
              </a:pPr>
              <a:t>119</a:t>
            </a:fld>
            <a:endParaRPr lang="es-ES">
              <a:solidFill>
                <a:prstClr val="black"/>
              </a:solidFill>
            </a:endParaRPr>
          </a:p>
        </p:txBody>
      </p:sp>
    </p:spTree>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269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4269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t>Regaleira</a:t>
            </a:r>
          </a:p>
        </p:txBody>
      </p:sp>
      <p:sp>
        <p:nvSpPr>
          <p:cNvPr id="20787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90E471EE-5D82-4F38-B451-57F8BDFA2CBA}" type="slidenum">
              <a:rPr lang="es-ES">
                <a:solidFill>
                  <a:prstClr val="black"/>
                </a:solidFill>
              </a:rPr>
              <a:pPr>
                <a:defRPr/>
              </a:pPr>
              <a:t>120</a:t>
            </a:fld>
            <a:endParaRPr lang="es-ES">
              <a:solidFill>
                <a:prstClr val="black"/>
              </a:solidFill>
            </a:endParaRPr>
          </a:p>
        </p:txBody>
      </p:sp>
    </p:spTree>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371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4371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t>Regaleira</a:t>
            </a:r>
          </a:p>
        </p:txBody>
      </p:sp>
      <p:sp>
        <p:nvSpPr>
          <p:cNvPr id="20890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2CC51BA3-C58F-4090-BA59-D7E3ACCF8A5A}" type="slidenum">
              <a:rPr lang="es-ES">
                <a:solidFill>
                  <a:prstClr val="black"/>
                </a:solidFill>
              </a:rPr>
              <a:pPr>
                <a:defRPr/>
              </a:pPr>
              <a:t>121</a:t>
            </a:fld>
            <a:endParaRPr lang="es-ES">
              <a:solidFill>
                <a:prstClr val="black"/>
              </a:solidFill>
            </a:endParaRPr>
          </a:p>
        </p:txBody>
      </p:sp>
    </p:spTree>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473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4473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t>Regaleira</a:t>
            </a:r>
          </a:p>
        </p:txBody>
      </p:sp>
      <p:sp>
        <p:nvSpPr>
          <p:cNvPr id="20992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E120A62A-2D01-43FB-9562-AD3998255B31}" type="slidenum">
              <a:rPr lang="es-ES">
                <a:solidFill>
                  <a:prstClr val="black"/>
                </a:solidFill>
              </a:rPr>
              <a:pPr>
                <a:defRPr/>
              </a:pPr>
              <a:t>122</a:t>
            </a:fld>
            <a:endParaRPr lang="es-ES">
              <a:solidFill>
                <a:prstClr val="black"/>
              </a:solidFill>
            </a:endParaRPr>
          </a:p>
        </p:txBody>
      </p:sp>
    </p:spTree>
  </p:cSld>
  <p:clrMapOvr>
    <a:masterClrMapping/>
  </p:clrMapOvr>
</p:notes>
</file>

<file path=ppt/notesSlides/notesSlide9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6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4576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a:t>Regaleira</a:t>
            </a:r>
          </a:p>
        </p:txBody>
      </p:sp>
      <p:sp>
        <p:nvSpPr>
          <p:cNvPr id="4" name="3 Marcador de número de diapositiva"/>
          <p:cNvSpPr>
            <a:spLocks noGrp="1"/>
          </p:cNvSpPr>
          <p:nvPr>
            <p:ph type="sldNum" sz="quarter" idx="5"/>
          </p:nvPr>
        </p:nvSpPr>
        <p:spPr/>
        <p:txBody>
          <a:bodyPr/>
          <a:lstStyle/>
          <a:p>
            <a:pPr>
              <a:defRPr/>
            </a:pPr>
            <a:fld id="{8A083D12-81ED-40F9-952A-7930ABDAD3E3}" type="slidenum">
              <a:rPr lang="es-ES">
                <a:solidFill>
                  <a:prstClr val="black"/>
                </a:solidFill>
              </a:rPr>
              <a:pPr>
                <a:defRPr/>
              </a:pPr>
              <a:t>123</a:t>
            </a:fld>
            <a:endParaRPr lang="es-ES">
              <a:solidFill>
                <a:prstClr val="black"/>
              </a:solidFill>
            </a:endParaRPr>
          </a:p>
        </p:txBody>
      </p:sp>
    </p:spTree>
  </p:cSld>
  <p:clrMapOvr>
    <a:masterClrMapping/>
  </p:clrMapOvr>
</p:notes>
</file>

<file path=ppt/notesSlides/notesSlide9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678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4678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t>Regaleira</a:t>
            </a:r>
          </a:p>
        </p:txBody>
      </p:sp>
      <p:sp>
        <p:nvSpPr>
          <p:cNvPr id="21094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1E01A67D-CA36-498C-89EE-BE8FED4154A8}" type="slidenum">
              <a:rPr lang="es-ES">
                <a:solidFill>
                  <a:prstClr val="black"/>
                </a:solidFill>
              </a:rPr>
              <a:pPr>
                <a:defRPr/>
              </a:pPr>
              <a:t>124</a:t>
            </a:fld>
            <a:endParaRPr lang="es-ES">
              <a:solidFill>
                <a:prstClr val="black"/>
              </a:solidFill>
            </a:endParaRPr>
          </a:p>
        </p:txBody>
      </p:sp>
    </p:spTree>
  </p:cSld>
  <p:clrMapOvr>
    <a:masterClrMapping/>
  </p:clrMapOvr>
</p:notes>
</file>

<file path=ppt/notesSlides/notesSlide9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781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4781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t>Regaleira</a:t>
            </a:r>
          </a:p>
        </p:txBody>
      </p:sp>
      <p:sp>
        <p:nvSpPr>
          <p:cNvPr id="21197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0BC8EC67-4B02-4ECA-BE2D-6F616B826CCE}" type="slidenum">
              <a:rPr lang="es-ES">
                <a:solidFill>
                  <a:prstClr val="black"/>
                </a:solidFill>
              </a:rPr>
              <a:pPr>
                <a:defRPr/>
              </a:pPr>
              <a:t>125</a:t>
            </a:fld>
            <a:endParaRPr lang="es-ES">
              <a:solidFill>
                <a:prstClr val="black"/>
              </a:solidFill>
            </a:endParaRPr>
          </a:p>
        </p:txBody>
      </p:sp>
    </p:spTree>
  </p:cSld>
  <p:clrMapOvr>
    <a:masterClrMapping/>
  </p:clrMapOvr>
</p:notes>
</file>

<file path=ppt/notesSlides/notesSlide9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883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4883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t>Regaleira</a:t>
            </a:r>
          </a:p>
        </p:txBody>
      </p:sp>
      <p:sp>
        <p:nvSpPr>
          <p:cNvPr id="21299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5D85B7FE-5B2B-4954-880E-FBBF7A060FBF}" type="slidenum">
              <a:rPr lang="es-ES">
                <a:solidFill>
                  <a:prstClr val="black"/>
                </a:solidFill>
              </a:rPr>
              <a:pPr>
                <a:defRPr/>
              </a:pPr>
              <a:t>126</a:t>
            </a:fld>
            <a:endParaRPr lang="es-ES">
              <a:solidFill>
                <a:prstClr val="black"/>
              </a:solidFill>
            </a:endParaRPr>
          </a:p>
        </p:txBody>
      </p:sp>
    </p:spTree>
  </p:cSld>
  <p:clrMapOvr>
    <a:masterClrMapping/>
  </p:clrMapOvr>
</p:notes>
</file>

<file path=ppt/notesSlides/notesSlide10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985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4985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t>Regaleira</a:t>
            </a:r>
          </a:p>
        </p:txBody>
      </p:sp>
      <p:sp>
        <p:nvSpPr>
          <p:cNvPr id="21402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909E6380-9CB3-4A24-A46F-210EA2BBDEB5}" type="slidenum">
              <a:rPr lang="es-ES">
                <a:solidFill>
                  <a:prstClr val="black"/>
                </a:solidFill>
              </a:rPr>
              <a:pPr>
                <a:defRPr/>
              </a:pPr>
              <a:t>127</a:t>
            </a:fld>
            <a:endParaRPr lang="es-ES">
              <a:solidFill>
                <a:prstClr val="black"/>
              </a:solidFill>
            </a:endParaRPr>
          </a:p>
        </p:txBody>
      </p:sp>
    </p:spTree>
  </p:cSld>
  <p:clrMapOvr>
    <a:masterClrMapping/>
  </p:clrMapOvr>
</p:notes>
</file>

<file path=ppt/notesSlides/notesSlide10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088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5088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t>Regaleira</a:t>
            </a:r>
          </a:p>
        </p:txBody>
      </p:sp>
      <p:sp>
        <p:nvSpPr>
          <p:cNvPr id="21504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D384941F-39D3-4D04-9A9D-EE27B87E86C8}" type="slidenum">
              <a:rPr lang="es-ES">
                <a:solidFill>
                  <a:prstClr val="black"/>
                </a:solidFill>
              </a:rPr>
              <a:pPr>
                <a:defRPr/>
              </a:pPr>
              <a:t>128</a:t>
            </a:fld>
            <a:endParaRPr lang="es-ES">
              <a:solidFill>
                <a:prstClr val="black"/>
              </a:solidFill>
            </a:endParaRPr>
          </a:p>
        </p:txBody>
      </p:sp>
    </p:spTree>
  </p:cSld>
  <p:clrMapOvr>
    <a:masterClrMapping/>
  </p:clrMapOvr>
</p:notes>
</file>

<file path=ppt/notesSlides/notesSlide10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190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5190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t>Regaleira</a:t>
            </a:r>
          </a:p>
        </p:txBody>
      </p:sp>
      <p:sp>
        <p:nvSpPr>
          <p:cNvPr id="21606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379FB2D5-743E-4AD9-8257-03C88EF87008}" type="slidenum">
              <a:rPr lang="es-ES">
                <a:solidFill>
                  <a:prstClr val="black"/>
                </a:solidFill>
              </a:rPr>
              <a:pPr>
                <a:defRPr/>
              </a:pPr>
              <a:t>129</a:t>
            </a:fld>
            <a:endParaRPr lang="es-ES">
              <a:solidFill>
                <a:prstClr val="black"/>
              </a:solidFill>
            </a:endParaRPr>
          </a:p>
        </p:txBody>
      </p:sp>
    </p:spTree>
  </p:cSld>
  <p:clrMapOvr>
    <a:masterClrMapping/>
  </p:clrMapOvr>
</p:notes>
</file>

<file path=ppt/notesSlides/notesSlide10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293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5293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t>Regaleira</a:t>
            </a:r>
          </a:p>
        </p:txBody>
      </p:sp>
      <p:sp>
        <p:nvSpPr>
          <p:cNvPr id="21709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192D12A9-F70B-4913-857E-63ACF1FA6987}" type="slidenum">
              <a:rPr lang="es-ES">
                <a:solidFill>
                  <a:prstClr val="black"/>
                </a:solidFill>
              </a:rPr>
              <a:pPr>
                <a:defRPr/>
              </a:pPr>
              <a:t>130</a:t>
            </a:fld>
            <a:endParaRPr lang="es-ES">
              <a:solidFill>
                <a:prstClr val="black"/>
              </a:solidFill>
            </a:endParaRPr>
          </a:p>
        </p:txBody>
      </p:sp>
    </p:spTree>
  </p:cSld>
  <p:clrMapOvr>
    <a:masterClrMapping/>
  </p:clrMapOvr>
</p:notes>
</file>

<file path=ppt/notesSlides/notesSlide10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395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5395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t>Regaleira</a:t>
            </a:r>
          </a:p>
        </p:txBody>
      </p:sp>
      <p:sp>
        <p:nvSpPr>
          <p:cNvPr id="21811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85CA1156-618A-4706-8F36-A83A95051823}" type="slidenum">
              <a:rPr lang="es-ES">
                <a:solidFill>
                  <a:prstClr val="black"/>
                </a:solidFill>
              </a:rPr>
              <a:pPr>
                <a:defRPr/>
              </a:pPr>
              <a:t>131</a:t>
            </a:fld>
            <a:endParaRPr lang="es-ES">
              <a:solidFill>
                <a:prstClr val="black"/>
              </a:solidFill>
            </a:endParaRPr>
          </a:p>
        </p:txBody>
      </p:sp>
    </p:spTree>
  </p:cSld>
  <p:clrMapOvr>
    <a:masterClrMapping/>
  </p:clrMapOvr>
</p:notes>
</file>

<file path=ppt/notesSlides/notesSlide10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497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5497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t>Regaleira</a:t>
            </a:r>
          </a:p>
        </p:txBody>
      </p:sp>
      <p:sp>
        <p:nvSpPr>
          <p:cNvPr id="21914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22858525-A22A-408F-A588-664089229C55}" type="slidenum">
              <a:rPr lang="es-ES">
                <a:solidFill>
                  <a:prstClr val="black"/>
                </a:solidFill>
              </a:rPr>
              <a:pPr>
                <a:defRPr/>
              </a:pPr>
              <a:t>132</a:t>
            </a:fld>
            <a:endParaRPr lang="es-ES">
              <a:solidFill>
                <a:prstClr val="black"/>
              </a:solidFill>
            </a:endParaRPr>
          </a:p>
        </p:txBody>
      </p:sp>
    </p:spTree>
  </p:cSld>
  <p:clrMapOvr>
    <a:masterClrMapping/>
  </p:clrMapOvr>
</p:notes>
</file>

<file path=ppt/notesSlides/notesSlide10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0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5600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t>Regaleira</a:t>
            </a:r>
          </a:p>
        </p:txBody>
      </p:sp>
      <p:sp>
        <p:nvSpPr>
          <p:cNvPr id="22016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6D845E07-3A9C-4FC3-969A-D79BA8FF65E2}" type="slidenum">
              <a:rPr lang="es-ES">
                <a:solidFill>
                  <a:prstClr val="black"/>
                </a:solidFill>
              </a:rPr>
              <a:pPr>
                <a:defRPr/>
              </a:pPr>
              <a:t>133</a:t>
            </a:fld>
            <a:endParaRPr lang="es-ES">
              <a:solidFill>
                <a:prstClr val="black"/>
              </a:solidFill>
            </a:endParaRPr>
          </a:p>
        </p:txBody>
      </p:sp>
    </p:spTree>
  </p:cSld>
  <p:clrMapOvr>
    <a:masterClrMapping/>
  </p:clrMapOvr>
</p:notes>
</file>

<file path=ppt/notesSlides/notesSlide10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702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5702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t>Regaleira</a:t>
            </a:r>
          </a:p>
        </p:txBody>
      </p:sp>
      <p:sp>
        <p:nvSpPr>
          <p:cNvPr id="22118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9A6BCC2D-CE83-42EC-A766-102B82FD53E4}" type="slidenum">
              <a:rPr lang="es-ES">
                <a:solidFill>
                  <a:prstClr val="black"/>
                </a:solidFill>
              </a:rPr>
              <a:pPr>
                <a:defRPr/>
              </a:pPr>
              <a:t>134</a:t>
            </a:fld>
            <a:endParaRPr lang="es-ES">
              <a:solidFill>
                <a:prstClr val="black"/>
              </a:solidFill>
            </a:endParaRPr>
          </a:p>
        </p:txBody>
      </p:sp>
    </p:spTree>
  </p:cSld>
  <p:clrMapOvr>
    <a:masterClrMapping/>
  </p:clrMapOvr>
</p:notes>
</file>

<file path=ppt/notesSlides/notesSlide10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805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5805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t>Regaleira</a:t>
            </a:r>
          </a:p>
        </p:txBody>
      </p:sp>
      <p:sp>
        <p:nvSpPr>
          <p:cNvPr id="22221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78C3D196-EE4A-4992-A656-2A190AA0F45F}" type="slidenum">
              <a:rPr lang="es-ES">
                <a:solidFill>
                  <a:prstClr val="black"/>
                </a:solidFill>
              </a:rPr>
              <a:pPr>
                <a:defRPr/>
              </a:pPr>
              <a:t>135</a:t>
            </a:fld>
            <a:endParaRPr lang="es-ES">
              <a:solidFill>
                <a:prstClr val="black"/>
              </a:solidFill>
            </a:endParaRPr>
          </a:p>
        </p:txBody>
      </p:sp>
    </p:spTree>
  </p:cSld>
  <p:clrMapOvr>
    <a:masterClrMapping/>
  </p:clrMapOvr>
</p:notes>
</file>

<file path=ppt/notesSlides/notesSlide10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907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5907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t>Regaleira</a:t>
            </a:r>
          </a:p>
        </p:txBody>
      </p:sp>
      <p:sp>
        <p:nvSpPr>
          <p:cNvPr id="22323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92C9E566-5405-4C6D-9C46-AD1268E06F4A}" type="slidenum">
              <a:rPr lang="es-ES">
                <a:solidFill>
                  <a:prstClr val="black"/>
                </a:solidFill>
              </a:rPr>
              <a:pPr>
                <a:defRPr/>
              </a:pPr>
              <a:t>136</a:t>
            </a:fld>
            <a:endParaRPr lang="es-ES">
              <a:solidFill>
                <a:prstClr val="black"/>
              </a:solidFill>
            </a:endParaRPr>
          </a:p>
        </p:txBody>
      </p:sp>
    </p:spTree>
  </p:cSld>
  <p:clrMapOvr>
    <a:masterClrMapping/>
  </p:clrMapOvr>
</p:notes>
</file>

<file path=ppt/notesSlides/notesSlide1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009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6009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t>Regaleira</a:t>
            </a:r>
          </a:p>
        </p:txBody>
      </p:sp>
      <p:sp>
        <p:nvSpPr>
          <p:cNvPr id="22426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81C58D89-73CF-4F06-999E-9C1D61F4121B}" type="slidenum">
              <a:rPr lang="es-ES">
                <a:solidFill>
                  <a:prstClr val="black"/>
                </a:solidFill>
              </a:rPr>
              <a:pPr>
                <a:defRPr/>
              </a:pPr>
              <a:t>137</a:t>
            </a:fld>
            <a:endParaRPr lang="es-ES">
              <a:solidFill>
                <a:prstClr val="black"/>
              </a:solidFill>
            </a:endParaRPr>
          </a:p>
        </p:txBody>
      </p:sp>
    </p:spTree>
  </p:cSld>
  <p:clrMapOvr>
    <a:masterClrMapping/>
  </p:clrMapOvr>
</p:notes>
</file>

<file path=ppt/notesSlides/notesSlide1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112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6112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t>Regaleira</a:t>
            </a:r>
          </a:p>
        </p:txBody>
      </p:sp>
      <p:sp>
        <p:nvSpPr>
          <p:cNvPr id="22528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AE0AC337-F658-412A-A90B-0342E2DF5D56}" type="slidenum">
              <a:rPr lang="es-ES">
                <a:solidFill>
                  <a:prstClr val="black"/>
                </a:solidFill>
              </a:rPr>
              <a:pPr>
                <a:defRPr/>
              </a:pPr>
              <a:t>138</a:t>
            </a:fld>
            <a:endParaRPr lang="es-ES">
              <a:solidFill>
                <a:prstClr val="black"/>
              </a:solidFill>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spTree>
      <p:nvGrpSpPr>
        <p:cNvPr id="1" name=""/>
        <p:cNvGrpSpPr/>
        <p:nvPr/>
      </p:nvGrpSpPr>
      <p:grpSpPr>
        <a:xfrm>
          <a:off x="0" y="0"/>
          <a:ext cx="0" cy="0"/>
          <a:chOff x="0" y="0"/>
          <a:chExt cx="0" cy="0"/>
        </a:xfrm>
      </p:grpSpPr>
      <p:sp>
        <p:nvSpPr>
          <p:cNvPr id="8" name="7 Título"/>
          <p:cNvSpPr>
            <a:spLocks noGrp="1"/>
          </p:cNvSpPr>
          <p:nvPr>
            <p:ph type="ctrTitle"/>
          </p:nvPr>
        </p:nvSpPr>
        <p:spPr>
          <a:xfrm>
            <a:off x="2286000" y="3124200"/>
            <a:ext cx="6172200" cy="1894362"/>
          </a:xfrm>
        </p:spPr>
        <p:txBody>
          <a:bodyPr/>
          <a:lstStyle>
            <a:lvl1pPr>
              <a:defRPr b="1"/>
            </a:lvl1pPr>
          </a:lstStyle>
          <a:p>
            <a:r>
              <a:rPr kumimoji="0" lang="es-ES"/>
              <a:t>Haga clic para modificar el estilo de título del patrón</a:t>
            </a:r>
            <a:endParaRPr kumimoji="0" lang="en-US"/>
          </a:p>
        </p:txBody>
      </p:sp>
      <p:sp>
        <p:nvSpPr>
          <p:cNvPr id="9" name="8 Subtítulo"/>
          <p:cNvSpPr>
            <a:spLocks noGrp="1"/>
          </p:cNvSpPr>
          <p:nvPr>
            <p:ph type="subTitle" idx="1"/>
          </p:nvPr>
        </p:nvSpPr>
        <p:spPr>
          <a:xfrm>
            <a:off x="2286000" y="5003322"/>
            <a:ext cx="6172200" cy="1371600"/>
          </a:xfrm>
        </p:spPr>
        <p:txBody>
          <a:bodyPr/>
          <a:lstStyle>
            <a:lvl1pPr marL="0" indent="0" algn="l">
              <a:buNone/>
              <a:defRPr sz="1800" b="1">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s-ES"/>
              <a:t>Haga clic para modificar el estilo de subtítulo del patrón</a:t>
            </a:r>
            <a:endParaRPr kumimoji="0" lang="en-US"/>
          </a:p>
        </p:txBody>
      </p:sp>
      <p:sp>
        <p:nvSpPr>
          <p:cNvPr id="28" name="27 Marcador de fecha"/>
          <p:cNvSpPr>
            <a:spLocks noGrp="1"/>
          </p:cNvSpPr>
          <p:nvPr>
            <p:ph type="dt" sz="half" idx="10"/>
          </p:nvPr>
        </p:nvSpPr>
        <p:spPr bwMode="auto">
          <a:xfrm rot="5400000">
            <a:off x="7764621" y="1174097"/>
            <a:ext cx="2286000" cy="381000"/>
          </a:xfrm>
        </p:spPr>
        <p:txBody>
          <a:bodyPr/>
          <a:lstStyle/>
          <a:p>
            <a:pPr eaLnBrk="1" latinLnBrk="0" hangingPunct="1"/>
            <a:fld id="{E6F9B8CD-342D-4579-98EC-A8FD6B7370E1}" type="datetimeFigureOut">
              <a:rPr lang="en-US" smtClean="0"/>
              <a:pPr eaLnBrk="1" latinLnBrk="0" hangingPunct="1"/>
              <a:t>3/13/2018</a:t>
            </a:fld>
            <a:endParaRPr lang="en-US" dirty="0"/>
          </a:p>
        </p:txBody>
      </p:sp>
      <p:sp>
        <p:nvSpPr>
          <p:cNvPr id="17" name="16 Marcador de pie de página"/>
          <p:cNvSpPr>
            <a:spLocks noGrp="1"/>
          </p:cNvSpPr>
          <p:nvPr>
            <p:ph type="ftr" sz="quarter" idx="11"/>
          </p:nvPr>
        </p:nvSpPr>
        <p:spPr bwMode="auto">
          <a:xfrm rot="5400000">
            <a:off x="7077269" y="4181669"/>
            <a:ext cx="3657600" cy="384048"/>
          </a:xfrm>
        </p:spPr>
        <p:txBody>
          <a:bodyPr/>
          <a:lstStyle/>
          <a:p>
            <a:endParaRPr kumimoji="0" lang="en-US" dirty="0"/>
          </a:p>
        </p:txBody>
      </p:sp>
      <p:sp>
        <p:nvSpPr>
          <p:cNvPr id="10" name="9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11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4" name="13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9" name="18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10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8" name="17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0" name="19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5" name="14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2" name="21 Conector recto"/>
          <p:cNvSpPr>
            <a:spLocks noChangeShapeType="1"/>
          </p:cNvSpPr>
          <p:nvPr/>
        </p:nvSpPr>
        <p:spPr bwMode="auto">
          <a:xfrm>
            <a:off x="9113856"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7" name="26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20 Elipse"/>
          <p:cNvSpPr/>
          <p:nvPr/>
        </p:nvSpPr>
        <p:spPr bwMode="auto">
          <a:xfrm>
            <a:off x="609600" y="3429000"/>
            <a:ext cx="1295400" cy="1295400"/>
          </a:xfrm>
          <a:prstGeom prst="ellipse">
            <a:avLst/>
          </a:prstGeom>
          <a:solidFill>
            <a:schemeClr val="accent1"/>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Elipse"/>
          <p:cNvSpPr/>
          <p:nvPr/>
        </p:nvSpPr>
        <p:spPr bwMode="auto">
          <a:xfrm>
            <a:off x="1309632"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4" name="23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25 Elipse"/>
          <p:cNvSpPr/>
          <p:nvPr/>
        </p:nvSpPr>
        <p:spPr bwMode="auto">
          <a:xfrm>
            <a:off x="1664208" y="5788152"/>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5" name="24 Elipse"/>
          <p:cNvSpPr/>
          <p:nvPr/>
        </p:nvSpPr>
        <p:spPr>
          <a:xfrm>
            <a:off x="1905000" y="4495800"/>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9" name="28 Marcador de número de diapositiva"/>
          <p:cNvSpPr>
            <a:spLocks noGrp="1"/>
          </p:cNvSpPr>
          <p:nvPr>
            <p:ph type="sldNum" sz="quarter" idx="12"/>
          </p:nvPr>
        </p:nvSpPr>
        <p:spPr bwMode="auto">
          <a:xfrm>
            <a:off x="1325544" y="4928702"/>
            <a:ext cx="609600" cy="517524"/>
          </a:xfrm>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8" name="7 Marcador de contenido"/>
          <p:cNvSpPr>
            <a:spLocks noGrp="1"/>
          </p:cNvSpPr>
          <p:nvPr>
            <p:ph sz="quarter" idx="1"/>
          </p:nvPr>
        </p:nvSpPr>
        <p:spPr>
          <a:xfrm>
            <a:off x="457200" y="1600200"/>
            <a:ext cx="7467600" cy="4873752"/>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7" name="6 Marcador de fecha"/>
          <p:cNvSpPr>
            <a:spLocks noGrp="1"/>
          </p:cNvSpPr>
          <p:nvPr>
            <p:ph type="dt" sz="half" idx="14"/>
          </p:nvPr>
        </p:nvSpPr>
        <p:spPr/>
        <p:txBody>
          <a:bodyPr rtlCol="0"/>
          <a:lstStyle/>
          <a:p>
            <a:pPr algn="r" eaLnBrk="1" latinLnBrk="0" hangingPunct="1"/>
            <a:fld id="{E6F9B8CD-342D-4579-98EC-A8FD6B7370E1}" type="datetimeFigureOut">
              <a:rPr lang="en-US" smtClean="0"/>
              <a:pPr algn="r" eaLnBrk="1" latinLnBrk="0" hangingPunct="1"/>
              <a:t>3/13/2018</a:t>
            </a:fld>
            <a:endParaRPr lang="en-US"/>
          </a:p>
        </p:txBody>
      </p:sp>
      <p:sp>
        <p:nvSpPr>
          <p:cNvPr id="9" name="8 Marcador de número de diapositiva"/>
          <p:cNvSpPr>
            <a:spLocks noGrp="1"/>
          </p:cNvSpPr>
          <p:nvPr>
            <p:ph type="sldNum" sz="quarter" idx="15"/>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a:p>
        </p:txBody>
      </p:sp>
      <p:sp>
        <p:nvSpPr>
          <p:cNvPr id="10" name="9 Marcador de pie de página"/>
          <p:cNvSpPr>
            <a:spLocks noGrp="1"/>
          </p:cNvSpPr>
          <p:nvPr>
            <p:ph type="ftr" sz="quarter" idx="16"/>
          </p:nvPr>
        </p:nvSpPr>
        <p:spPr/>
        <p:txBody>
          <a:bodyPr rtlCol="0"/>
          <a:lstStyle/>
          <a:p>
            <a:endParaRPr kumimoji="0"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2286000" y="2895600"/>
            <a:ext cx="6172200" cy="2053590"/>
          </a:xfrm>
        </p:spPr>
        <p:txBody>
          <a:bodyPr/>
          <a:lstStyle>
            <a:lvl1pPr algn="l">
              <a:buNone/>
              <a:defRPr sz="3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1"/>
          </p:nvPr>
        </p:nvSpPr>
        <p:spPr>
          <a:xfrm>
            <a:off x="2286000" y="5010150"/>
            <a:ext cx="6172200" cy="1371600"/>
          </a:xfrm>
        </p:spPr>
        <p:txBody>
          <a:bodyPr anchor="t"/>
          <a:lstStyle>
            <a:lvl1pPr marL="0" indent="0">
              <a:buNone/>
              <a:defRPr sz="1800" b="1">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s-ES"/>
              <a:t>Haga clic para modificar el estilo de texto del patrón</a:t>
            </a:r>
          </a:p>
        </p:txBody>
      </p:sp>
      <p:sp>
        <p:nvSpPr>
          <p:cNvPr id="4" name="3 Marcador de fecha"/>
          <p:cNvSpPr>
            <a:spLocks noGrp="1"/>
          </p:cNvSpPr>
          <p:nvPr>
            <p:ph type="dt" sz="half" idx="10"/>
          </p:nvPr>
        </p:nvSpPr>
        <p:spPr bwMode="auto">
          <a:xfrm rot="5400000">
            <a:off x="7763256" y="1170432"/>
            <a:ext cx="2286000" cy="381000"/>
          </a:xfrm>
        </p:spPr>
        <p:txBody>
          <a:bodyPr/>
          <a:lstStyle/>
          <a:p>
            <a:pPr eaLnBrk="1" latinLnBrk="0" hangingPunct="1"/>
            <a:fld id="{E6F9B8CD-342D-4579-98EC-A8FD6B7370E1}" type="datetimeFigureOut">
              <a:rPr lang="en-US" smtClean="0"/>
              <a:pPr eaLnBrk="1" latinLnBrk="0" hangingPunct="1"/>
              <a:t>3/13/2018</a:t>
            </a:fld>
            <a:endParaRPr lang="en-US"/>
          </a:p>
        </p:txBody>
      </p:sp>
      <p:sp>
        <p:nvSpPr>
          <p:cNvPr id="5" name="4 Marcador de pie de página"/>
          <p:cNvSpPr>
            <a:spLocks noGrp="1"/>
          </p:cNvSpPr>
          <p:nvPr>
            <p:ph type="ftr" sz="quarter" idx="11"/>
          </p:nvPr>
        </p:nvSpPr>
        <p:spPr bwMode="auto">
          <a:xfrm rot="5400000">
            <a:off x="7077456" y="4178808"/>
            <a:ext cx="3657600" cy="384048"/>
          </a:xfrm>
        </p:spPr>
        <p:txBody>
          <a:bodyPr/>
          <a:lstStyle/>
          <a:p>
            <a:endParaRPr kumimoji="0" lang="en-US"/>
          </a:p>
        </p:txBody>
      </p:sp>
      <p:sp>
        <p:nvSpPr>
          <p:cNvPr id="9" name="8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9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10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11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12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4" name="13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5" name="14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7" name="16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8" name="17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9" name="18 Elipse"/>
          <p:cNvSpPr/>
          <p:nvPr/>
        </p:nvSpPr>
        <p:spPr bwMode="auto">
          <a:xfrm>
            <a:off x="609600" y="3429000"/>
            <a:ext cx="1295400" cy="129540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0" name="19 Elipse"/>
          <p:cNvSpPr/>
          <p:nvPr/>
        </p:nvSpPr>
        <p:spPr bwMode="auto">
          <a:xfrm>
            <a:off x="1324704"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20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2" name="21 Elipse"/>
          <p:cNvSpPr/>
          <p:nvPr/>
        </p:nvSpPr>
        <p:spPr bwMode="auto">
          <a:xfrm>
            <a:off x="1664208" y="5791200"/>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Elipse"/>
          <p:cNvSpPr/>
          <p:nvPr/>
        </p:nvSpPr>
        <p:spPr bwMode="auto">
          <a:xfrm>
            <a:off x="1879040" y="4479888"/>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25 Conector recto"/>
          <p:cNvSpPr>
            <a:spLocks noChangeShapeType="1"/>
          </p:cNvSpPr>
          <p:nvPr/>
        </p:nvSpPr>
        <p:spPr bwMode="auto">
          <a:xfrm>
            <a:off x="9097944"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6" name="5 Marcador de número de diapositiva"/>
          <p:cNvSpPr>
            <a:spLocks noGrp="1"/>
          </p:cNvSpPr>
          <p:nvPr>
            <p:ph type="sldNum" sz="quarter" idx="12"/>
          </p:nvPr>
        </p:nvSpPr>
        <p:spPr bwMode="auto">
          <a:xfrm>
            <a:off x="1340616" y="4928702"/>
            <a:ext cx="609600" cy="517524"/>
          </a:xfrm>
        </p:spPr>
        <p:txBody>
          <a:bodyPr/>
          <a:lstStyle/>
          <a:p>
            <a:pPr eaLnBrk="1" latinLnBrk="0" hangingPunct="1"/>
            <a:fld id="{2BBB5E19-F10A-4C2F-BF6F-11C513378A2E}" type="slidenum">
              <a:rPr kumimoji="0" lang="en-US" smtClean="0"/>
              <a:pPr eaLnBrk="1" latinLnBrk="0" hangingPunct="1"/>
              <a:t>‹Nº›</a:t>
            </a:fld>
            <a:endParaRPr kumimoji="0"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5" name="4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3/13/2018</a:t>
            </a:fld>
            <a:endParaRPr lang="en-US"/>
          </a:p>
        </p:txBody>
      </p:sp>
      <p:sp>
        <p:nvSpPr>
          <p:cNvPr id="6" name="5 Marcador de pie de página"/>
          <p:cNvSpPr>
            <a:spLocks noGrp="1"/>
          </p:cNvSpPr>
          <p:nvPr>
            <p:ph type="ftr" sz="quarter" idx="11"/>
          </p:nvPr>
        </p:nvSpPr>
        <p:spPr/>
        <p:txBody>
          <a:bodyPr/>
          <a:lstStyle/>
          <a:p>
            <a:endParaRPr kumimoji="0" lang="en-US"/>
          </a:p>
        </p:txBody>
      </p:sp>
      <p:sp>
        <p:nvSpPr>
          <p:cNvPr id="7" name="6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a:p>
        </p:txBody>
      </p:sp>
      <p:sp>
        <p:nvSpPr>
          <p:cNvPr id="9" name="8 Marcador de contenido"/>
          <p:cNvSpPr>
            <a:spLocks noGrp="1"/>
          </p:cNvSpPr>
          <p:nvPr>
            <p:ph sz="quarter" idx="1"/>
          </p:nvPr>
        </p:nvSpPr>
        <p:spPr>
          <a:xfrm>
            <a:off x="457200"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1" name="10 Marcador de contenido"/>
          <p:cNvSpPr>
            <a:spLocks noGrp="1"/>
          </p:cNvSpPr>
          <p:nvPr>
            <p:ph sz="quarter" idx="2"/>
          </p:nvPr>
        </p:nvSpPr>
        <p:spPr>
          <a:xfrm>
            <a:off x="4270248"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7543800" cy="1143000"/>
          </a:xfrm>
        </p:spPr>
        <p:txBody>
          <a:bodyPr anchor="b"/>
          <a:lstStyle>
            <a:lvl1pPr>
              <a:defRPr/>
            </a:lvl1pPr>
          </a:lstStyle>
          <a:p>
            <a:r>
              <a:rPr kumimoji="0" lang="es-ES"/>
              <a:t>Haga clic para modificar el estilo de título del patrón</a:t>
            </a:r>
            <a:endParaRPr kumimoji="0" lang="en-US"/>
          </a:p>
        </p:txBody>
      </p:sp>
      <p:sp>
        <p:nvSpPr>
          <p:cNvPr id="7" name="6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3/13/2018</a:t>
            </a:fld>
            <a:endParaRPr lang="en-US"/>
          </a:p>
        </p:txBody>
      </p:sp>
      <p:sp>
        <p:nvSpPr>
          <p:cNvPr id="8" name="7 Marcador de pie de página"/>
          <p:cNvSpPr>
            <a:spLocks noGrp="1"/>
          </p:cNvSpPr>
          <p:nvPr>
            <p:ph type="ftr" sz="quarter" idx="11"/>
          </p:nvPr>
        </p:nvSpPr>
        <p:spPr/>
        <p:txBody>
          <a:bodyPr/>
          <a:lstStyle/>
          <a:p>
            <a:endParaRPr kumimoji="0" lang="en-US"/>
          </a:p>
        </p:txBody>
      </p:sp>
      <p:sp>
        <p:nvSpPr>
          <p:cNvPr id="9" name="8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a:p>
        </p:txBody>
      </p:sp>
      <p:sp>
        <p:nvSpPr>
          <p:cNvPr id="11" name="10 Marcador de contenido"/>
          <p:cNvSpPr>
            <a:spLocks noGrp="1"/>
          </p:cNvSpPr>
          <p:nvPr>
            <p:ph sz="quarter" idx="2"/>
          </p:nvPr>
        </p:nvSpPr>
        <p:spPr>
          <a:xfrm>
            <a:off x="457200"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3" name="12 Marcador de contenido"/>
          <p:cNvSpPr>
            <a:spLocks noGrp="1"/>
          </p:cNvSpPr>
          <p:nvPr>
            <p:ph sz="quarter" idx="4"/>
          </p:nvPr>
        </p:nvSpPr>
        <p:spPr>
          <a:xfrm>
            <a:off x="4371975"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2" name="11 Marcador de texto"/>
          <p:cNvSpPr>
            <a:spLocks noGrp="1"/>
          </p:cNvSpPr>
          <p:nvPr>
            <p:ph type="body" sz="quarter" idx="1"/>
          </p:nvPr>
        </p:nvSpPr>
        <p:spPr>
          <a:xfrm>
            <a:off x="4572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
        <p:nvSpPr>
          <p:cNvPr id="14" name="13 Marcador de texto"/>
          <p:cNvSpPr>
            <a:spLocks noGrp="1"/>
          </p:cNvSpPr>
          <p:nvPr>
            <p:ph type="body" sz="quarter" idx="3"/>
          </p:nvPr>
        </p:nvSpPr>
        <p:spPr>
          <a:xfrm>
            <a:off x="43434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6" name="5 Marcador de fecha"/>
          <p:cNvSpPr>
            <a:spLocks noGrp="1"/>
          </p:cNvSpPr>
          <p:nvPr>
            <p:ph type="dt" sz="half" idx="10"/>
          </p:nvPr>
        </p:nvSpPr>
        <p:spPr/>
        <p:txBody>
          <a:bodyPr rtlCol="0"/>
          <a:lstStyle/>
          <a:p>
            <a:pPr algn="r" eaLnBrk="1" latinLnBrk="0" hangingPunct="1"/>
            <a:fld id="{E6F9B8CD-342D-4579-98EC-A8FD6B7370E1}" type="datetimeFigureOut">
              <a:rPr lang="en-US" smtClean="0"/>
              <a:pPr algn="r" eaLnBrk="1" latinLnBrk="0" hangingPunct="1"/>
              <a:t>3/13/2018</a:t>
            </a:fld>
            <a:endParaRPr lang="en-US"/>
          </a:p>
        </p:txBody>
      </p:sp>
      <p:sp>
        <p:nvSpPr>
          <p:cNvPr id="7" name="6 Marcador de número de diapositiva"/>
          <p:cNvSpPr>
            <a:spLocks noGrp="1"/>
          </p:cNvSpPr>
          <p:nvPr>
            <p:ph type="sldNum" sz="quarter" idx="11"/>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a:p>
        </p:txBody>
      </p:sp>
      <p:sp>
        <p:nvSpPr>
          <p:cNvPr id="8" name="7 Marcador de pie de página"/>
          <p:cNvSpPr>
            <a:spLocks noGrp="1"/>
          </p:cNvSpPr>
          <p:nvPr>
            <p:ph type="ftr" sz="quarter" idx="12"/>
          </p:nvPr>
        </p:nvSpPr>
        <p:spPr/>
        <p:txBody>
          <a:bodyPr rtlCol="0"/>
          <a:lstStyle/>
          <a:p>
            <a:endParaRPr kumimoji="0"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3/13/2018</a:t>
            </a:fld>
            <a:endParaRPr lang="en-US"/>
          </a:p>
        </p:txBody>
      </p:sp>
      <p:sp>
        <p:nvSpPr>
          <p:cNvPr id="3" name="2 Marcador de pie de página"/>
          <p:cNvSpPr>
            <a:spLocks noGrp="1"/>
          </p:cNvSpPr>
          <p:nvPr>
            <p:ph type="ftr" sz="quarter" idx="11"/>
          </p:nvPr>
        </p:nvSpPr>
        <p:spPr/>
        <p:txBody>
          <a:bodyPr/>
          <a:lstStyle/>
          <a:p>
            <a:endParaRPr kumimoji="0" lang="en-US"/>
          </a:p>
        </p:txBody>
      </p:sp>
      <p:sp>
        <p:nvSpPr>
          <p:cNvPr id="4" name="3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ido con título">
    <p:spTree>
      <p:nvGrpSpPr>
        <p:cNvPr id="1" name=""/>
        <p:cNvGrpSpPr/>
        <p:nvPr/>
      </p:nvGrpSpPr>
      <p:grpSpPr>
        <a:xfrm>
          <a:off x="0" y="0"/>
          <a:ext cx="0" cy="0"/>
          <a:chOff x="0" y="0"/>
          <a:chExt cx="0" cy="0"/>
        </a:xfrm>
      </p:grpSpPr>
      <p:sp>
        <p:nvSpPr>
          <p:cNvPr id="10" name="9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 name="1 Título"/>
          <p:cNvSpPr>
            <a:spLocks noGrp="1"/>
          </p:cNvSpPr>
          <p:nvPr>
            <p:ph type="title"/>
          </p:nvPr>
        </p:nvSpPr>
        <p:spPr>
          <a:xfrm rot="5400000">
            <a:off x="3371850" y="3200400"/>
            <a:ext cx="6309360" cy="457200"/>
          </a:xfrm>
        </p:spPr>
        <p:txBody>
          <a:bodyPr anchor="b"/>
          <a:lstStyle>
            <a:lvl1pPr algn="l">
              <a:buNone/>
              <a:defRPr sz="2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2"/>
          </p:nvPr>
        </p:nvSpPr>
        <p:spPr>
          <a:xfrm>
            <a:off x="6812280" y="274320"/>
            <a:ext cx="1527048" cy="4983480"/>
          </a:xfrm>
        </p:spPr>
        <p:txBody>
          <a:bodyPr/>
          <a:lstStyle>
            <a:lvl1pPr marL="0" indent="0">
              <a:spcBef>
                <a:spcPts val="400"/>
              </a:spcBef>
              <a:spcAft>
                <a:spcPts val="1000"/>
              </a:spcAft>
              <a:buNone/>
              <a:defRPr sz="1200"/>
            </a:lvl1pPr>
            <a:lvl2pPr>
              <a:buNone/>
              <a:defRPr sz="1200"/>
            </a:lvl2pPr>
            <a:lvl3pPr>
              <a:buNone/>
              <a:defRPr sz="1000"/>
            </a:lvl3pPr>
            <a:lvl4pPr>
              <a:buNone/>
              <a:defRPr sz="900"/>
            </a:lvl4pPr>
            <a:lvl5pPr>
              <a:buNone/>
              <a:defRPr sz="900"/>
            </a:lvl5pPr>
          </a:lstStyle>
          <a:p>
            <a:pPr lvl="0" eaLnBrk="1" latinLnBrk="0" hangingPunct="1"/>
            <a:r>
              <a:rPr kumimoji="0" lang="es-ES"/>
              <a:t>Haga clic para modificar el estilo de texto del patrón</a:t>
            </a:r>
          </a:p>
        </p:txBody>
      </p:sp>
      <p:sp>
        <p:nvSpPr>
          <p:cNvPr id="8" name="7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9" name="8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1" name="10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2" name="11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12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4" name="13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8" name="17 Marcador de contenido"/>
          <p:cNvSpPr>
            <a:spLocks noGrp="1"/>
          </p:cNvSpPr>
          <p:nvPr>
            <p:ph sz="quarter" idx="1"/>
          </p:nvPr>
        </p:nvSpPr>
        <p:spPr>
          <a:xfrm>
            <a:off x="304800" y="274320"/>
            <a:ext cx="5638800" cy="6327648"/>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21" name="20 Marcador de fecha"/>
          <p:cNvSpPr>
            <a:spLocks noGrp="1"/>
          </p:cNvSpPr>
          <p:nvPr>
            <p:ph type="dt" sz="half" idx="14"/>
          </p:nvPr>
        </p:nvSpPr>
        <p:spPr/>
        <p:txBody>
          <a:bodyPr rtlCol="0"/>
          <a:lstStyle/>
          <a:p>
            <a:pPr algn="r" eaLnBrk="1" latinLnBrk="0" hangingPunct="1"/>
            <a:fld id="{E6F9B8CD-342D-4579-98EC-A8FD6B7370E1}" type="datetimeFigureOut">
              <a:rPr lang="en-US" smtClean="0"/>
              <a:pPr algn="r" eaLnBrk="1" latinLnBrk="0" hangingPunct="1"/>
              <a:t>3/13/2018</a:t>
            </a:fld>
            <a:endParaRPr lang="en-US" dirty="0"/>
          </a:p>
        </p:txBody>
      </p:sp>
      <p:sp>
        <p:nvSpPr>
          <p:cNvPr id="22" name="21 Marcador de número de diapositiva"/>
          <p:cNvSpPr>
            <a:spLocks noGrp="1"/>
          </p:cNvSpPr>
          <p:nvPr>
            <p:ph type="sldNum" sz="quarter" idx="15"/>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a:p>
        </p:txBody>
      </p:sp>
      <p:sp>
        <p:nvSpPr>
          <p:cNvPr id="23" name="22 Marcador de pie de página"/>
          <p:cNvSpPr>
            <a:spLocks noGrp="1"/>
          </p:cNvSpPr>
          <p:nvPr>
            <p:ph type="ftr" sz="quarter" idx="16"/>
          </p:nvPr>
        </p:nvSpPr>
        <p:spPr/>
        <p:txBody>
          <a:bodyPr rtlCol="0"/>
          <a:lstStyle/>
          <a:p>
            <a:endParaRPr kumimoji="0"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agen con título">
    <p:spTree>
      <p:nvGrpSpPr>
        <p:cNvPr id="1" name=""/>
        <p:cNvGrpSpPr/>
        <p:nvPr/>
      </p:nvGrpSpPr>
      <p:grpSpPr>
        <a:xfrm>
          <a:off x="0" y="0"/>
          <a:ext cx="0" cy="0"/>
          <a:chOff x="0" y="0"/>
          <a:chExt cx="0" cy="0"/>
        </a:xfrm>
      </p:grpSpPr>
      <p:sp>
        <p:nvSpPr>
          <p:cNvPr id="9" name="8 Conector recto"/>
          <p:cNvSpPr>
            <a:spLocks noChangeShapeType="1"/>
          </p:cNvSpPr>
          <p:nvPr/>
        </p:nvSpPr>
        <p:spPr bwMode="auto">
          <a:xfrm>
            <a:off x="87630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3" name="12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 name="1 Título"/>
          <p:cNvSpPr>
            <a:spLocks noGrp="1"/>
          </p:cNvSpPr>
          <p:nvPr>
            <p:ph type="title"/>
          </p:nvPr>
        </p:nvSpPr>
        <p:spPr>
          <a:xfrm rot="5400000">
            <a:off x="3350133" y="3200400"/>
            <a:ext cx="6309360" cy="457200"/>
          </a:xfrm>
        </p:spPr>
        <p:txBody>
          <a:bodyPr anchor="b"/>
          <a:lstStyle>
            <a:lvl1pPr algn="l">
              <a:buNone/>
              <a:defRPr sz="2000" b="1"/>
            </a:lvl1pPr>
          </a:lstStyle>
          <a:p>
            <a:r>
              <a:rPr kumimoji="0" lang="es-ES"/>
              <a:t>Haga clic para modificar el estilo de título del patrón</a:t>
            </a:r>
            <a:endParaRPr kumimoji="0" lang="en-US"/>
          </a:p>
        </p:txBody>
      </p:sp>
      <p:sp>
        <p:nvSpPr>
          <p:cNvPr id="3" name="2 Marcador de posición de imagen"/>
          <p:cNvSpPr>
            <a:spLocks noGrp="1"/>
          </p:cNvSpPr>
          <p:nvPr>
            <p:ph type="pic" idx="1"/>
          </p:nvPr>
        </p:nvSpPr>
        <p:spPr>
          <a:xfrm>
            <a:off x="0" y="0"/>
            <a:ext cx="6172200" cy="6858000"/>
          </a:xfrm>
          <a:solidFill>
            <a:schemeClr val="bg2"/>
          </a:solidFill>
          <a:ln w="1270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lstStyle>
            <a:lvl1pPr marL="0" indent="0">
              <a:buNone/>
              <a:defRPr sz="3200"/>
            </a:lvl1pPr>
          </a:lstStyle>
          <a:p>
            <a:pPr algn="ctr" eaLnBrk="1" latinLnBrk="0" hangingPunct="1">
              <a:buFontTx/>
              <a:buNone/>
            </a:pPr>
            <a:r>
              <a:rPr kumimoji="0" lang="es-ES"/>
              <a:t>Haga clic en el icono para agregar una imagen</a:t>
            </a:r>
            <a:endParaRPr kumimoji="0" lang="en-US" dirty="0"/>
          </a:p>
        </p:txBody>
      </p:sp>
      <p:sp>
        <p:nvSpPr>
          <p:cNvPr id="4" name="3 Marcador de texto"/>
          <p:cNvSpPr>
            <a:spLocks noGrp="1"/>
          </p:cNvSpPr>
          <p:nvPr>
            <p:ph type="body" sz="half" idx="2"/>
          </p:nvPr>
        </p:nvSpPr>
        <p:spPr>
          <a:xfrm>
            <a:off x="6765798" y="264795"/>
            <a:ext cx="1524000" cy="4956048"/>
          </a:xfrm>
        </p:spPr>
        <p:txBody>
          <a:bodyPr rot="0" spcFirstLastPara="0" vertOverflow="overflow" horzOverflow="overflow" vert="horz" wrap="square" lIns="91440" tIns="45720" rIns="91440" bIns="45720" numCol="1" spcCol="274320" rtlCol="0" fromWordArt="0" anchor="t" anchorCtr="0" forceAA="0" compatLnSpc="1">
            <a:normAutofit/>
          </a:bodyPr>
          <a:lstStyle>
            <a:lvl1pPr marL="0" indent="0">
              <a:spcBef>
                <a:spcPts val="100"/>
              </a:spcBef>
              <a:spcAft>
                <a:spcPts val="400"/>
              </a:spcAft>
              <a:buFontTx/>
              <a:buNone/>
              <a:defRPr sz="1200"/>
            </a:lvl1pPr>
            <a:lvl2pPr>
              <a:defRPr sz="1200"/>
            </a:lvl2pPr>
            <a:lvl3pPr>
              <a:defRPr sz="1000"/>
            </a:lvl3pPr>
            <a:lvl4pPr>
              <a:defRPr sz="900"/>
            </a:lvl4pPr>
            <a:lvl5pPr>
              <a:defRPr sz="900"/>
            </a:lvl5pPr>
          </a:lstStyle>
          <a:p>
            <a:pPr lvl="0" eaLnBrk="1" latinLnBrk="0" hangingPunct="1"/>
            <a:r>
              <a:rPr kumimoji="0" lang="es-ES"/>
              <a:t>Haga clic para modificar el estilo de texto del patrón</a:t>
            </a:r>
          </a:p>
        </p:txBody>
      </p:sp>
      <p:sp>
        <p:nvSpPr>
          <p:cNvPr id="10" name="9 Conector recto"/>
          <p:cNvSpPr>
            <a:spLocks noChangeShapeType="1"/>
          </p:cNvSpPr>
          <p:nvPr/>
        </p:nvSpPr>
        <p:spPr bwMode="auto">
          <a:xfrm>
            <a:off x="8991600" y="0"/>
            <a:ext cx="0" cy="6858000"/>
          </a:xfrm>
          <a:prstGeom prst="line">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1" name="10 Rectángulo"/>
          <p:cNvSpPr/>
          <p:nvPr/>
        </p:nvSpPr>
        <p:spPr bwMode="auto">
          <a:xfrm>
            <a:off x="8839200" y="0"/>
            <a:ext cx="304800" cy="6858000"/>
          </a:xfrm>
          <a:prstGeom prst="rect">
            <a:avLst/>
          </a:prstGeom>
          <a:solidFill>
            <a:schemeClr val="accent1">
              <a:tint val="6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11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9" name="18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0" name="19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7" name="16 Marcador de fecha"/>
          <p:cNvSpPr>
            <a:spLocks noGrp="1"/>
          </p:cNvSpPr>
          <p:nvPr>
            <p:ph type="dt" sz="half" idx="10"/>
          </p:nvPr>
        </p:nvSpPr>
        <p:spPr/>
        <p:txBody>
          <a:bodyPr rtlCol="0"/>
          <a:lstStyle/>
          <a:p>
            <a:pPr algn="r" eaLnBrk="1" latinLnBrk="0" hangingPunct="1"/>
            <a:fld id="{E6F9B8CD-342D-4579-98EC-A8FD6B7370E1}" type="datetimeFigureOut">
              <a:rPr lang="en-US" smtClean="0"/>
              <a:pPr algn="r" eaLnBrk="1" latinLnBrk="0" hangingPunct="1"/>
              <a:t>3/13/2018</a:t>
            </a:fld>
            <a:endParaRPr lang="en-US"/>
          </a:p>
        </p:txBody>
      </p:sp>
      <p:sp>
        <p:nvSpPr>
          <p:cNvPr id="18" name="17 Marcador de número de diapositiva"/>
          <p:cNvSpPr>
            <a:spLocks noGrp="1"/>
          </p:cNvSpPr>
          <p:nvPr>
            <p:ph type="sldNum" sz="quarter" idx="11"/>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a:p>
        </p:txBody>
      </p:sp>
      <p:sp>
        <p:nvSpPr>
          <p:cNvPr id="21" name="20 Marcador de pie de página"/>
          <p:cNvSpPr>
            <a:spLocks noGrp="1"/>
          </p:cNvSpPr>
          <p:nvPr>
            <p:ph type="ftr" sz="quarter" idx="12"/>
          </p:nvPr>
        </p:nvSpPr>
        <p:spPr/>
        <p:txBody>
          <a:bodyPr rtlCol="0"/>
          <a:lstStyle/>
          <a:p>
            <a:endParaRPr kumimoji="0"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3/13/2018</a:t>
            </a:fld>
            <a:endParaRPr lang="en-US"/>
          </a:p>
        </p:txBody>
      </p:sp>
      <p:sp>
        <p:nvSpPr>
          <p:cNvPr id="5" name="4 Marcador de pie de página"/>
          <p:cNvSpPr>
            <a:spLocks noGrp="1"/>
          </p:cNvSpPr>
          <p:nvPr>
            <p:ph type="ftr" sz="quarter" idx="11"/>
          </p:nvPr>
        </p:nvSpPr>
        <p:spPr/>
        <p:txBody>
          <a:bodyPr/>
          <a:lstStyle/>
          <a:p>
            <a:endParaRPr kumimoji="0" lang="en-US"/>
          </a:p>
        </p:txBody>
      </p:sp>
      <p:sp>
        <p:nvSpPr>
          <p:cNvPr id="6" name="5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9"/>
            <a:ext cx="1676400" cy="5851525"/>
          </a:xfrm>
        </p:spPr>
        <p:txBody>
          <a:bodyPr vert="eaVert"/>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a:xfrm>
            <a:off x="457200" y="274638"/>
            <a:ext cx="6019800" cy="5851525"/>
          </a:xfrm>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3/13/2018</a:t>
            </a:fld>
            <a:endParaRPr lang="en-US"/>
          </a:p>
        </p:txBody>
      </p:sp>
      <p:sp>
        <p:nvSpPr>
          <p:cNvPr id="5" name="4 Marcador de pie de página"/>
          <p:cNvSpPr>
            <a:spLocks noGrp="1"/>
          </p:cNvSpPr>
          <p:nvPr>
            <p:ph type="ftr" sz="quarter" idx="11"/>
          </p:nvPr>
        </p:nvSpPr>
        <p:spPr/>
        <p:txBody>
          <a:bodyPr/>
          <a:lstStyle/>
          <a:p>
            <a:endParaRPr kumimoji="0" lang="en-US"/>
          </a:p>
        </p:txBody>
      </p:sp>
      <p:sp>
        <p:nvSpPr>
          <p:cNvPr id="6" name="5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16" name="15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2" name="21 Marcador de título"/>
          <p:cNvSpPr>
            <a:spLocks noGrp="1"/>
          </p:cNvSpPr>
          <p:nvPr>
            <p:ph type="title"/>
          </p:nvPr>
        </p:nvSpPr>
        <p:spPr>
          <a:xfrm>
            <a:off x="457200" y="274638"/>
            <a:ext cx="7467600" cy="1143000"/>
          </a:xfrm>
          <a:prstGeom prst="rect">
            <a:avLst/>
          </a:prstGeom>
        </p:spPr>
        <p:txBody>
          <a:bodyPr vert="horz" anchor="b">
            <a:normAutofit/>
          </a:bodyPr>
          <a:lstStyle/>
          <a:p>
            <a:r>
              <a:rPr kumimoji="0" lang="es-ES"/>
              <a:t>Haga clic para modificar el estilo de título del patrón</a:t>
            </a:r>
            <a:endParaRPr kumimoji="0" lang="en-US"/>
          </a:p>
        </p:txBody>
      </p:sp>
      <p:sp>
        <p:nvSpPr>
          <p:cNvPr id="13" name="12 Marcador de texto"/>
          <p:cNvSpPr>
            <a:spLocks noGrp="1"/>
          </p:cNvSpPr>
          <p:nvPr>
            <p:ph type="body" idx="1"/>
          </p:nvPr>
        </p:nvSpPr>
        <p:spPr>
          <a:xfrm>
            <a:off x="457200" y="1600200"/>
            <a:ext cx="7467600" cy="4873752"/>
          </a:xfrm>
          <a:prstGeom prst="rect">
            <a:avLst/>
          </a:prstGeom>
        </p:spPr>
        <p:txBody>
          <a:bodyPr vert="horz">
            <a:normAutofit/>
          </a:bodyPr>
          <a:lstStyle/>
          <a:p>
            <a:pPr lvl="0" eaLnBrk="1" latinLnBrk="0" hangingPunct="1"/>
            <a:r>
              <a:rPr kumimoji="0" lang="es-ES"/>
              <a:t>Haga clic para modificar el estilo de texto del patrón</a:t>
            </a:r>
          </a:p>
          <a:p>
            <a:pPr lvl="1" eaLnBrk="1" latinLnBrk="0" hangingPunct="1"/>
            <a:r>
              <a:rPr kumimoji="0" lang="es-ES"/>
              <a:t>Segundo nivel</a:t>
            </a:r>
          </a:p>
          <a:p>
            <a:pPr lvl="2" eaLnBrk="1" latinLnBrk="0" hangingPunct="1"/>
            <a:r>
              <a:rPr kumimoji="0" lang="es-ES"/>
              <a:t>Tercer nivel</a:t>
            </a:r>
          </a:p>
          <a:p>
            <a:pPr lvl="3" eaLnBrk="1" latinLnBrk="0" hangingPunct="1"/>
            <a:r>
              <a:rPr kumimoji="0" lang="es-ES"/>
              <a:t>Cuarto nivel</a:t>
            </a:r>
          </a:p>
          <a:p>
            <a:pPr lvl="4" eaLnBrk="1" latinLnBrk="0" hangingPunct="1"/>
            <a:r>
              <a:rPr kumimoji="0" lang="es-ES"/>
              <a:t>Quinto nivel</a:t>
            </a:r>
            <a:endParaRPr kumimoji="0" lang="en-US"/>
          </a:p>
        </p:txBody>
      </p:sp>
      <p:sp>
        <p:nvSpPr>
          <p:cNvPr id="14" name="13 Marcador de fecha"/>
          <p:cNvSpPr>
            <a:spLocks noGrp="1"/>
          </p:cNvSpPr>
          <p:nvPr>
            <p:ph type="dt" sz="half" idx="2"/>
          </p:nvPr>
        </p:nvSpPr>
        <p:spPr>
          <a:xfrm rot="5400000">
            <a:off x="7589520" y="1081851"/>
            <a:ext cx="2011680" cy="384048"/>
          </a:xfrm>
          <a:prstGeom prst="rect">
            <a:avLst/>
          </a:prstGeom>
        </p:spPr>
        <p:txBody>
          <a:bodyPr vert="horz" anchor="ctr" anchorCtr="0"/>
          <a:lstStyle>
            <a:lvl1pPr algn="r" eaLnBrk="1" latinLnBrk="0" hangingPunct="1">
              <a:defRPr kumimoji="0" sz="1200">
                <a:solidFill>
                  <a:schemeClr val="tx2"/>
                </a:solidFill>
              </a:defRPr>
            </a:lvl1pPr>
          </a:lstStyle>
          <a:p>
            <a:pPr algn="r" eaLnBrk="1" latinLnBrk="0" hangingPunct="1"/>
            <a:fld id="{E6F9B8CD-342D-4579-98EC-A8FD6B7370E1}" type="datetimeFigureOut">
              <a:rPr lang="en-US" smtClean="0"/>
              <a:pPr algn="r" eaLnBrk="1" latinLnBrk="0" hangingPunct="1"/>
              <a:t>3/13/2018</a:t>
            </a:fld>
            <a:endParaRPr lang="en-US" dirty="0">
              <a:solidFill>
                <a:schemeClr val="tx2"/>
              </a:solidFill>
            </a:endParaRPr>
          </a:p>
        </p:txBody>
      </p:sp>
      <p:sp>
        <p:nvSpPr>
          <p:cNvPr id="3" name="2 Marcador de pie de página"/>
          <p:cNvSpPr>
            <a:spLocks noGrp="1"/>
          </p:cNvSpPr>
          <p:nvPr>
            <p:ph type="ftr" sz="quarter" idx="3"/>
          </p:nvPr>
        </p:nvSpPr>
        <p:spPr>
          <a:xfrm rot="5400000">
            <a:off x="6990186" y="3737240"/>
            <a:ext cx="3200400" cy="365760"/>
          </a:xfrm>
          <a:prstGeom prst="rect">
            <a:avLst/>
          </a:prstGeom>
        </p:spPr>
        <p:txBody>
          <a:bodyPr vert="horz" anchor="ctr" anchorCtr="0"/>
          <a:lstStyle>
            <a:lvl1pPr algn="l" eaLnBrk="1" latinLnBrk="0" hangingPunct="1">
              <a:defRPr kumimoji="0" sz="1200">
                <a:solidFill>
                  <a:schemeClr val="tx2"/>
                </a:solidFill>
              </a:defRPr>
            </a:lvl1pPr>
          </a:lstStyle>
          <a:p>
            <a:pPr algn="l" eaLnBrk="1" latinLnBrk="0" hangingPunct="1"/>
            <a:endParaRPr kumimoji="0" lang="en-US" dirty="0">
              <a:solidFill>
                <a:schemeClr val="tx2"/>
              </a:solidFill>
            </a:endParaRPr>
          </a:p>
        </p:txBody>
      </p:sp>
      <p:sp>
        <p:nvSpPr>
          <p:cNvPr id="7" name="6 Conector recto"/>
          <p:cNvSpPr>
            <a:spLocks noChangeShapeType="1"/>
          </p:cNvSpPr>
          <p:nvPr/>
        </p:nvSpPr>
        <p:spPr bwMode="auto">
          <a:xfrm>
            <a:off x="76200"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9" name="8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0" name="9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10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2" name="11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Marcador de número de diapositiva"/>
          <p:cNvSpPr>
            <a:spLocks noGrp="1"/>
          </p:cNvSpPr>
          <p:nvPr>
            <p:ph type="sldNum" sz="quarter" idx="4"/>
          </p:nvPr>
        </p:nvSpPr>
        <p:spPr>
          <a:xfrm>
            <a:off x="8129016" y="5734050"/>
            <a:ext cx="609600" cy="521208"/>
          </a:xfrm>
          <a:prstGeom prst="rect">
            <a:avLst/>
          </a:prstGeom>
        </p:spPr>
        <p:txBody>
          <a:bodyPr vert="horz" anchor="ctr"/>
          <a:lstStyle>
            <a:lvl1pPr algn="ctr" eaLnBrk="1" latinLnBrk="0" hangingPunct="1">
              <a:defRPr kumimoji="0" sz="1400" b="1">
                <a:solidFill>
                  <a:srgbClr val="FFFFFF"/>
                </a:solidFill>
              </a:defRPr>
            </a:lvl1pPr>
          </a:lstStyle>
          <a:p>
            <a:pPr algn="ctr" eaLnBrk="1" latinLnBrk="0" hangingPunct="1"/>
            <a:fld id="{2BBB5E19-F10A-4C2F-BF6F-11C513378A2E}" type="slidenum">
              <a:rPr kumimoji="0" lang="en-US" smtClean="0"/>
              <a:pPr algn="ctr" eaLnBrk="1" latinLnBrk="0" hangingPunct="1"/>
              <a:t>‹Nº›</a:t>
            </a:fld>
            <a:endParaRPr kumimoji="0" lang="en-US" sz="1400" b="1" dirty="0">
              <a:solidFill>
                <a:srgbClr val="FFFFFF"/>
              </a:solidFill>
            </a:endParaRPr>
          </a:p>
        </p:txBody>
      </p:sp>
    </p:spTree>
  </p:cSld>
  <p:clrMap bg1="dk1" tx1="lt1" bg2="dk2" tx2="lt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rtl="0" eaLnBrk="1" latinLnBrk="0" hangingPunct="1">
        <a:spcBef>
          <a:spcPct val="0"/>
        </a:spcBef>
        <a:buNone/>
        <a:defRPr kumimoji="0" sz="3000" b="0" kern="1200" cap="small" baseline="0">
          <a:solidFill>
            <a:schemeClr val="tx2"/>
          </a:solidFill>
          <a:latin typeface="+mj-lt"/>
          <a:ea typeface="+mj-ea"/>
          <a:cs typeface="+mj-cs"/>
        </a:defRPr>
      </a:lvl1pPr>
    </p:titleStyle>
    <p:bodyStyle>
      <a:lvl1pPr marL="274320" indent="-274320" algn="l" rtl="0" eaLnBrk="1" latinLnBrk="0" hangingPunct="1">
        <a:spcBef>
          <a:spcPts val="600"/>
        </a:spcBef>
        <a:buClr>
          <a:schemeClr val="accent1"/>
        </a:buClr>
        <a:buSzPct val="70000"/>
        <a:buFont typeface="Wingdings"/>
        <a:buChar char=""/>
        <a:defRPr kumimoji="0" sz="2400" kern="1200">
          <a:solidFill>
            <a:schemeClr val="tx1"/>
          </a:solidFill>
          <a:latin typeface="+mn-lt"/>
          <a:ea typeface="+mn-ea"/>
          <a:cs typeface="+mn-cs"/>
        </a:defRPr>
      </a:lvl1pPr>
      <a:lvl2pPr marL="640080" indent="-274320" algn="l" rtl="0" eaLnBrk="1" latinLnBrk="0" hangingPunct="1">
        <a:spcBef>
          <a:spcPct val="20000"/>
        </a:spcBef>
        <a:buClr>
          <a:schemeClr val="accent1"/>
        </a:buClr>
        <a:buSzPct val="80000"/>
        <a:buFont typeface="Wingdings 2"/>
        <a:buChar char=""/>
        <a:defRPr kumimoji="0" sz="2100" kern="1200">
          <a:solidFill>
            <a:schemeClr val="tx1"/>
          </a:solidFill>
          <a:latin typeface="+mn-lt"/>
          <a:ea typeface="+mn-ea"/>
          <a:cs typeface="+mn-cs"/>
        </a:defRPr>
      </a:lvl2pPr>
      <a:lvl3pPr marL="914400" indent="-182880" algn="l" rtl="0" eaLnBrk="1" latinLnBrk="0" hangingPunct="1">
        <a:spcBef>
          <a:spcPct val="20000"/>
        </a:spcBef>
        <a:buClr>
          <a:schemeClr val="accent1">
            <a:shade val="75000"/>
          </a:schemeClr>
        </a:buClr>
        <a:buSzPct val="60000"/>
        <a:buFont typeface="Wingdings"/>
        <a:buChar char=""/>
        <a:defRPr kumimoji="0" sz="1800" kern="1200">
          <a:solidFill>
            <a:schemeClr val="tx1"/>
          </a:solidFill>
          <a:latin typeface="+mn-lt"/>
          <a:ea typeface="+mn-ea"/>
          <a:cs typeface="+mn-cs"/>
        </a:defRPr>
      </a:lvl3pPr>
      <a:lvl4pPr marL="1188720" indent="-182880" algn="l" rtl="0" eaLnBrk="1" latinLnBrk="0" hangingPunct="1">
        <a:spcBef>
          <a:spcPct val="20000"/>
        </a:spcBef>
        <a:buClr>
          <a:schemeClr val="accent1">
            <a:tint val="60000"/>
          </a:schemeClr>
        </a:buClr>
        <a:buSzPct val="60000"/>
        <a:buFont typeface="Wingdings"/>
        <a:buChar char=""/>
        <a:defRPr kumimoji="0" sz="1800" kern="1200">
          <a:solidFill>
            <a:schemeClr val="tx1"/>
          </a:solidFill>
          <a:latin typeface="+mn-lt"/>
          <a:ea typeface="+mn-ea"/>
          <a:cs typeface="+mn-cs"/>
        </a:defRPr>
      </a:lvl4pPr>
      <a:lvl5pPr marL="1463040" indent="-182880" algn="l" rtl="0" eaLnBrk="1" latinLnBrk="0" hangingPunct="1">
        <a:spcBef>
          <a:spcPct val="20000"/>
        </a:spcBef>
        <a:buClr>
          <a:schemeClr val="accent2">
            <a:tint val="60000"/>
          </a:schemeClr>
        </a:buClr>
        <a:buSzPct val="68000"/>
        <a:buFont typeface="Wingdings 2"/>
        <a:buChar char=""/>
        <a:defRPr kumimoji="0" sz="1600" kern="1200">
          <a:solidFill>
            <a:schemeClr val="tx1"/>
          </a:solidFill>
          <a:latin typeface="+mn-lt"/>
          <a:ea typeface="+mn-ea"/>
          <a:cs typeface="+mn-cs"/>
        </a:defRPr>
      </a:lvl5pPr>
      <a:lvl6pPr marL="1737360" indent="-182880" algn="l" rtl="0" eaLnBrk="1" latinLnBrk="0" hangingPunct="1">
        <a:spcBef>
          <a:spcPct val="20000"/>
        </a:spcBef>
        <a:buClr>
          <a:schemeClr val="accent1"/>
        </a:buClr>
        <a:buChar char="•"/>
        <a:defRPr kumimoji="0" sz="1600" kern="1200">
          <a:solidFill>
            <a:schemeClr val="tx2"/>
          </a:solidFill>
          <a:latin typeface="+mn-lt"/>
          <a:ea typeface="+mn-ea"/>
          <a:cs typeface="+mn-cs"/>
        </a:defRPr>
      </a:lvl6pPr>
      <a:lvl7pPr marL="2011680" indent="-182880" algn="l" rtl="0" eaLnBrk="1" latinLnBrk="0" hangingPunct="1">
        <a:spcBef>
          <a:spcPct val="20000"/>
        </a:spcBef>
        <a:buClr>
          <a:schemeClr val="accent1">
            <a:tint val="60000"/>
          </a:schemeClr>
        </a:buClr>
        <a:buSzPct val="60000"/>
        <a:buFont typeface="Wingdings"/>
        <a:buChar char=""/>
        <a:defRPr kumimoji="0" sz="1400" kern="1200" baseline="0">
          <a:solidFill>
            <a:schemeClr val="tx2"/>
          </a:solidFill>
          <a:latin typeface="+mn-lt"/>
          <a:ea typeface="+mn-ea"/>
          <a:cs typeface="+mn-cs"/>
        </a:defRPr>
      </a:lvl7pPr>
      <a:lvl8pPr marL="2286000" indent="-182880" algn="l" rtl="0" eaLnBrk="1" latinLnBrk="0" hangingPunct="1">
        <a:spcBef>
          <a:spcPct val="20000"/>
        </a:spcBef>
        <a:buClr>
          <a:schemeClr val="accent2"/>
        </a:buClr>
        <a:buChar char="•"/>
        <a:defRPr kumimoji="0" sz="1400" kern="1200" cap="small" baseline="0">
          <a:solidFill>
            <a:schemeClr val="tx2"/>
          </a:solidFill>
          <a:latin typeface="+mn-lt"/>
          <a:ea typeface="+mn-ea"/>
          <a:cs typeface="+mn-cs"/>
        </a:defRPr>
      </a:lvl8pPr>
      <a:lvl9pPr marL="2560320" indent="-182880" algn="l" rtl="0" eaLnBrk="1" latinLnBrk="0" hangingPunct="1">
        <a:spcBef>
          <a:spcPct val="20000"/>
        </a:spcBef>
        <a:buClr>
          <a:schemeClr val="accent1">
            <a:shade val="75000"/>
          </a:schemeClr>
        </a:buClr>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27.xml"/><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28.xml"/><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29.xml"/><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30.xml"/><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31.xml"/><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32.xml"/><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33.xml"/><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34.xml"/><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35.xml"/><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36.xml"/><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notesSlide" Target="../notesSlides/notesSlide37.xml"/><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notesSlide" Target="../notesSlides/notesSlide38.xml"/><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notesSlide" Target="../notesSlides/notesSlide39.xml"/><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notesSlide" Target="../notesSlides/notesSlide40.xml"/><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notesSlide" Target="../notesSlides/notesSlide41.xml"/><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notesSlide" Target="../notesSlides/notesSlide42.xml"/><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notesSlide" Target="../notesSlides/notesSlide43.xml"/><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notesSlide" Target="../notesSlides/notesSlide44.xml"/><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notesSlide" Target="../notesSlides/notesSlide45.xml"/><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notesSlide" Target="../notesSlides/notesSlide46.xml"/><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notesSlide" Target="../notesSlides/notesSlide47.xml"/><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3" Type="http://schemas.openxmlformats.org/officeDocument/2006/relationships/image" Target="../media/image46.jpeg"/><Relationship Id="rId2" Type="http://schemas.openxmlformats.org/officeDocument/2006/relationships/notesSlide" Target="../notesSlides/notesSlide48.xml"/><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3" Type="http://schemas.openxmlformats.org/officeDocument/2006/relationships/image" Target="../media/image47.jpeg"/><Relationship Id="rId2" Type="http://schemas.openxmlformats.org/officeDocument/2006/relationships/notesSlide" Target="../notesSlides/notesSlide49.xml"/><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3" Type="http://schemas.openxmlformats.org/officeDocument/2006/relationships/image" Target="../media/image48.jpeg"/><Relationship Id="rId2" Type="http://schemas.openxmlformats.org/officeDocument/2006/relationships/notesSlide" Target="../notesSlides/notesSlide50.xml"/><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3" Type="http://schemas.openxmlformats.org/officeDocument/2006/relationships/image" Target="../media/image49.jpeg"/><Relationship Id="rId2" Type="http://schemas.openxmlformats.org/officeDocument/2006/relationships/notesSlide" Target="../notesSlides/notesSlide51.xml"/><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3" Type="http://schemas.openxmlformats.org/officeDocument/2006/relationships/image" Target="../media/image50.jpeg"/><Relationship Id="rId2" Type="http://schemas.openxmlformats.org/officeDocument/2006/relationships/notesSlide" Target="../notesSlides/notesSlide52.xml"/><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3" Type="http://schemas.openxmlformats.org/officeDocument/2006/relationships/image" Target="../media/image51.jpeg"/><Relationship Id="rId2" Type="http://schemas.openxmlformats.org/officeDocument/2006/relationships/notesSlide" Target="../notesSlides/notesSlide53.xml"/><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3" Type="http://schemas.openxmlformats.org/officeDocument/2006/relationships/image" Target="../media/image52.jpeg"/><Relationship Id="rId2" Type="http://schemas.openxmlformats.org/officeDocument/2006/relationships/notesSlide" Target="../notesSlides/notesSlide54.xml"/><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3" Type="http://schemas.openxmlformats.org/officeDocument/2006/relationships/image" Target="../media/image53.jpeg"/><Relationship Id="rId2" Type="http://schemas.openxmlformats.org/officeDocument/2006/relationships/notesSlide" Target="../notesSlides/notesSlide55.xml"/><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3" Type="http://schemas.openxmlformats.org/officeDocument/2006/relationships/image" Target="../media/image54.jpeg"/><Relationship Id="rId2" Type="http://schemas.openxmlformats.org/officeDocument/2006/relationships/notesSlide" Target="../notesSlides/notesSlide56.xml"/><Relationship Id="rId1" Type="http://schemas.openxmlformats.org/officeDocument/2006/relationships/slideLayout" Target="../slideLayouts/slideLayout7.xml"/></Relationships>
</file>

<file path=ppt/slides/_rels/slide69.xml.rels><?xml version="1.0" encoding="UTF-8" standalone="yes"?>
<Relationships xmlns="http://schemas.openxmlformats.org/package/2006/relationships"><Relationship Id="rId2" Type="http://schemas.openxmlformats.org/officeDocument/2006/relationships/image" Target="../media/image55.jpeg"/><Relationship Id="rId1" Type="http://schemas.openxmlformats.org/officeDocument/2006/relationships/slideLayout" Target="../slideLayouts/slideLayout7.xml"/></Relationships>
</file>

<file path=ppt/slides/_rels/slide70.xml.rels><?xml version="1.0" encoding="UTF-8" standalone="yes"?>
<Relationships xmlns="http://schemas.openxmlformats.org/package/2006/relationships"><Relationship Id="rId2" Type="http://schemas.openxmlformats.org/officeDocument/2006/relationships/image" Target="../media/image56.jpeg"/><Relationship Id="rId1" Type="http://schemas.openxmlformats.org/officeDocument/2006/relationships/slideLayout" Target="../slideLayouts/slideLayout7.xml"/></Relationships>
</file>

<file path=ppt/slides/_rels/slide71.xml.rels><?xml version="1.0" encoding="UTF-8" standalone="yes"?>
<Relationships xmlns="http://schemas.openxmlformats.org/package/2006/relationships"><Relationship Id="rId2" Type="http://schemas.openxmlformats.org/officeDocument/2006/relationships/image" Target="../media/image57.jpeg"/><Relationship Id="rId1" Type="http://schemas.openxmlformats.org/officeDocument/2006/relationships/slideLayout" Target="../slideLayouts/slideLayout7.xml"/></Relationships>
</file>

<file path=ppt/slides/_rels/slide72.xml.rels><?xml version="1.0" encoding="UTF-8" standalone="yes"?>
<Relationships xmlns="http://schemas.openxmlformats.org/package/2006/relationships"><Relationship Id="rId2" Type="http://schemas.openxmlformats.org/officeDocument/2006/relationships/image" Target="../media/image58.jpeg"/><Relationship Id="rId1" Type="http://schemas.openxmlformats.org/officeDocument/2006/relationships/slideLayout" Target="../slideLayouts/slideLayout7.xml"/></Relationships>
</file>

<file path=ppt/slides/_rels/slide73.xml.rels><?xml version="1.0" encoding="UTF-8" standalone="yes"?>
<Relationships xmlns="http://schemas.openxmlformats.org/package/2006/relationships"><Relationship Id="rId3" Type="http://schemas.openxmlformats.org/officeDocument/2006/relationships/image" Target="../media/image59.jpeg"/><Relationship Id="rId2" Type="http://schemas.openxmlformats.org/officeDocument/2006/relationships/hyperlink" Target="http://1.bp.blogspot.com/-lM95aOFuLa4/TyXG0xJvgtI/AAAAAAAAJhU/_rfQKqcXbbw/s1600/Mont-Ermita.jpg" TargetMode="External"/><Relationship Id="rId1" Type="http://schemas.openxmlformats.org/officeDocument/2006/relationships/slideLayout" Target="../slideLayouts/slideLayout7.xml"/></Relationships>
</file>

<file path=ppt/slides/_rels/slide74.xml.rels><?xml version="1.0" encoding="UTF-8" standalone="yes"?>
<Relationships xmlns="http://schemas.openxmlformats.org/package/2006/relationships"><Relationship Id="rId3" Type="http://schemas.openxmlformats.org/officeDocument/2006/relationships/image" Target="../media/image60.jpeg"/><Relationship Id="rId2" Type="http://schemas.openxmlformats.org/officeDocument/2006/relationships/hyperlink" Target="http://4.bp.blogspot.com/-1gHDdaWSyn8/TyWnV0UkfZI/AAAAAAAAJg8/T7uzC08l9Eo/s1600/Mont-Casadete.jpg" TargetMode="External"/><Relationship Id="rId1" Type="http://schemas.openxmlformats.org/officeDocument/2006/relationships/slideLayout" Target="../slideLayouts/slideLayout7.xml"/></Relationships>
</file>

<file path=ppt/slides/_rels/slide75.xml.rels><?xml version="1.0" encoding="UTF-8" standalone="yes"?>
<Relationships xmlns="http://schemas.openxmlformats.org/package/2006/relationships"><Relationship Id="rId3" Type="http://schemas.openxmlformats.org/officeDocument/2006/relationships/image" Target="../media/image61.jpeg"/><Relationship Id="rId2" Type="http://schemas.openxmlformats.org/officeDocument/2006/relationships/notesSlide" Target="../notesSlides/notesSlide57.xml"/><Relationship Id="rId1" Type="http://schemas.openxmlformats.org/officeDocument/2006/relationships/slideLayout" Target="../slideLayouts/slideLayout7.xml"/></Relationships>
</file>

<file path=ppt/slides/_rels/slide76.xml.rels><?xml version="1.0" encoding="UTF-8" standalone="yes"?>
<Relationships xmlns="http://schemas.openxmlformats.org/package/2006/relationships"><Relationship Id="rId3" Type="http://schemas.openxmlformats.org/officeDocument/2006/relationships/image" Target="../media/image62.jpeg"/><Relationship Id="rId2" Type="http://schemas.openxmlformats.org/officeDocument/2006/relationships/notesSlide" Target="../notesSlides/notesSlide58.xml"/><Relationship Id="rId1" Type="http://schemas.openxmlformats.org/officeDocument/2006/relationships/slideLayout" Target="../slideLayouts/slideLayout7.xml"/></Relationships>
</file>

<file path=ppt/slides/_rels/slide77.xml.rels><?xml version="1.0" encoding="UTF-8" standalone="yes"?>
<Relationships xmlns="http://schemas.openxmlformats.org/package/2006/relationships"><Relationship Id="rId3" Type="http://schemas.openxmlformats.org/officeDocument/2006/relationships/image" Target="../media/image63.jpeg"/><Relationship Id="rId2" Type="http://schemas.openxmlformats.org/officeDocument/2006/relationships/notesSlide" Target="../notesSlides/notesSlide59.xml"/><Relationship Id="rId1" Type="http://schemas.openxmlformats.org/officeDocument/2006/relationships/slideLayout" Target="../slideLayouts/slideLayout7.xml"/></Relationships>
</file>

<file path=ppt/slides/_rels/slide78.xml.rels><?xml version="1.0" encoding="UTF-8" standalone="yes"?>
<Relationships xmlns="http://schemas.openxmlformats.org/package/2006/relationships"><Relationship Id="rId3" Type="http://schemas.openxmlformats.org/officeDocument/2006/relationships/image" Target="../media/image64.jpeg"/><Relationship Id="rId2" Type="http://schemas.openxmlformats.org/officeDocument/2006/relationships/notesSlide" Target="../notesSlides/notesSlide60.xml"/><Relationship Id="rId1" Type="http://schemas.openxmlformats.org/officeDocument/2006/relationships/slideLayout" Target="../slideLayouts/slideLayout7.xml"/></Relationships>
</file>

<file path=ppt/slides/_rels/slide79.xml.rels><?xml version="1.0" encoding="UTF-8" standalone="yes"?>
<Relationships xmlns="http://schemas.openxmlformats.org/package/2006/relationships"><Relationship Id="rId3" Type="http://schemas.openxmlformats.org/officeDocument/2006/relationships/image" Target="../media/image65.jpeg"/><Relationship Id="rId2" Type="http://schemas.openxmlformats.org/officeDocument/2006/relationships/notesSlide" Target="../notesSlides/notesSlide61.xml"/><Relationship Id="rId1" Type="http://schemas.openxmlformats.org/officeDocument/2006/relationships/slideLayout" Target="../slideLayouts/slideLayout7.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3" Type="http://schemas.openxmlformats.org/officeDocument/2006/relationships/image" Target="../media/image66.png"/><Relationship Id="rId2" Type="http://schemas.openxmlformats.org/officeDocument/2006/relationships/notesSlide" Target="../notesSlides/notesSlide62.xml"/><Relationship Id="rId1" Type="http://schemas.openxmlformats.org/officeDocument/2006/relationships/slideLayout" Target="../slideLayouts/slideLayout7.xml"/></Relationships>
</file>

<file path=ppt/slides/_rels/slide90.xml.rels><?xml version="1.0" encoding="UTF-8" standalone="yes"?>
<Relationships xmlns="http://schemas.openxmlformats.org/package/2006/relationships"><Relationship Id="rId3" Type="http://schemas.openxmlformats.org/officeDocument/2006/relationships/image" Target="../media/image67.jpeg"/><Relationship Id="rId2" Type="http://schemas.openxmlformats.org/officeDocument/2006/relationships/notesSlide" Target="../notesSlides/notesSlide63.xml"/><Relationship Id="rId1" Type="http://schemas.openxmlformats.org/officeDocument/2006/relationships/slideLayout" Target="../slideLayouts/slideLayout7.xml"/></Relationships>
</file>

<file path=ppt/slides/_rels/slide91.xml.rels><?xml version="1.0" encoding="UTF-8" standalone="yes"?>
<Relationships xmlns="http://schemas.openxmlformats.org/package/2006/relationships"><Relationship Id="rId3" Type="http://schemas.openxmlformats.org/officeDocument/2006/relationships/image" Target="../media/image68.jpeg"/><Relationship Id="rId2" Type="http://schemas.openxmlformats.org/officeDocument/2006/relationships/notesSlide" Target="../notesSlides/notesSlide64.xml"/><Relationship Id="rId1" Type="http://schemas.openxmlformats.org/officeDocument/2006/relationships/slideLayout" Target="../slideLayouts/slideLayout7.xml"/></Relationships>
</file>

<file path=ppt/slides/_rels/slide92.xml.rels><?xml version="1.0" encoding="UTF-8" standalone="yes"?>
<Relationships xmlns="http://schemas.openxmlformats.org/package/2006/relationships"><Relationship Id="rId3" Type="http://schemas.openxmlformats.org/officeDocument/2006/relationships/image" Target="../media/image69.png"/><Relationship Id="rId2" Type="http://schemas.openxmlformats.org/officeDocument/2006/relationships/notesSlide" Target="../notesSlides/notesSlide65.xml"/><Relationship Id="rId1" Type="http://schemas.openxmlformats.org/officeDocument/2006/relationships/slideLayout" Target="../slideLayouts/slideLayout7.xml"/></Relationships>
</file>

<file path=ppt/slides/_rels/slide93.xml.rels><?xml version="1.0" encoding="UTF-8" standalone="yes"?>
<Relationships xmlns="http://schemas.openxmlformats.org/package/2006/relationships"><Relationship Id="rId3" Type="http://schemas.openxmlformats.org/officeDocument/2006/relationships/image" Target="../media/image70.jpeg"/><Relationship Id="rId2" Type="http://schemas.openxmlformats.org/officeDocument/2006/relationships/notesSlide" Target="../notesSlides/notesSlide66.xml"/><Relationship Id="rId1" Type="http://schemas.openxmlformats.org/officeDocument/2006/relationships/slideLayout" Target="../slideLayouts/slideLayout7.xml"/></Relationships>
</file>

<file path=ppt/slides/_rels/slide94.xml.rels><?xml version="1.0" encoding="UTF-8" standalone="yes"?>
<Relationships xmlns="http://schemas.openxmlformats.org/package/2006/relationships"><Relationship Id="rId3" Type="http://schemas.openxmlformats.org/officeDocument/2006/relationships/image" Target="../media/image71.jpeg"/><Relationship Id="rId2" Type="http://schemas.openxmlformats.org/officeDocument/2006/relationships/notesSlide" Target="../notesSlides/notesSlide67.xml"/><Relationship Id="rId1" Type="http://schemas.openxmlformats.org/officeDocument/2006/relationships/slideLayout" Target="../slideLayouts/slideLayout7.xml"/></Relationships>
</file>

<file path=ppt/slides/_rels/slide95.xml.rels><?xml version="1.0" encoding="UTF-8" standalone="yes"?>
<Relationships xmlns="http://schemas.openxmlformats.org/package/2006/relationships"><Relationship Id="rId3" Type="http://schemas.openxmlformats.org/officeDocument/2006/relationships/image" Target="../media/image72.jpeg"/><Relationship Id="rId2" Type="http://schemas.openxmlformats.org/officeDocument/2006/relationships/notesSlide" Target="../notesSlides/notesSlide68.xml"/><Relationship Id="rId1" Type="http://schemas.openxmlformats.org/officeDocument/2006/relationships/slideLayout" Target="../slideLayouts/slideLayout7.xml"/></Relationships>
</file>

<file path=ppt/slides/_rels/slide96.xml.rels><?xml version="1.0" encoding="UTF-8" standalone="yes"?>
<Relationships xmlns="http://schemas.openxmlformats.org/package/2006/relationships"><Relationship Id="rId3" Type="http://schemas.openxmlformats.org/officeDocument/2006/relationships/image" Target="../media/image73.jpeg"/><Relationship Id="rId2" Type="http://schemas.openxmlformats.org/officeDocument/2006/relationships/notesSlide" Target="../notesSlides/notesSlide69.xml"/><Relationship Id="rId1" Type="http://schemas.openxmlformats.org/officeDocument/2006/relationships/slideLayout" Target="../slideLayouts/slideLayout7.xml"/></Relationships>
</file>

<file path=ppt/slides/_rels/slide97.xml.rels><?xml version="1.0" encoding="UTF-8" standalone="yes"?>
<Relationships xmlns="http://schemas.openxmlformats.org/package/2006/relationships"><Relationship Id="rId3" Type="http://schemas.openxmlformats.org/officeDocument/2006/relationships/image" Target="../media/image74.jpeg"/><Relationship Id="rId2" Type="http://schemas.openxmlformats.org/officeDocument/2006/relationships/notesSlide" Target="../notesSlides/notesSlide70.xml"/><Relationship Id="rId1" Type="http://schemas.openxmlformats.org/officeDocument/2006/relationships/slideLayout" Target="../slideLayouts/slideLayout7.xml"/></Relationships>
</file>

<file path=ppt/slides/_rels/slide98.xml.rels><?xml version="1.0" encoding="UTF-8" standalone="yes"?>
<Relationships xmlns="http://schemas.openxmlformats.org/package/2006/relationships"><Relationship Id="rId3" Type="http://schemas.openxmlformats.org/officeDocument/2006/relationships/image" Target="../media/image75.jpeg"/><Relationship Id="rId2" Type="http://schemas.openxmlformats.org/officeDocument/2006/relationships/notesSlide" Target="../notesSlides/notesSlide71.xml"/><Relationship Id="rId1" Type="http://schemas.openxmlformats.org/officeDocument/2006/relationships/slideLayout" Target="../slideLayouts/slideLayout7.xml"/></Relationships>
</file>

<file path=ppt/slides/_rels/slide99.xml.rels><?xml version="1.0" encoding="UTF-8" standalone="yes"?>
<Relationships xmlns="http://schemas.openxmlformats.org/package/2006/relationships"><Relationship Id="rId3" Type="http://schemas.openxmlformats.org/officeDocument/2006/relationships/image" Target="../media/image76.jpeg"/><Relationship Id="rId2" Type="http://schemas.openxmlformats.org/officeDocument/2006/relationships/notesSlide" Target="../notesSlides/notesSlide72.xml"/><Relationship Id="rId1" Type="http://schemas.openxmlformats.org/officeDocument/2006/relationships/slideLayout" Target="../slideLayouts/slideLayout7.xml"/></Relationships>
</file>

<file path=ppt/slides/_rels/slide100.xml.rels><?xml version="1.0" encoding="UTF-8" standalone="yes"?>
<Relationships xmlns="http://schemas.openxmlformats.org/package/2006/relationships"><Relationship Id="rId3" Type="http://schemas.openxmlformats.org/officeDocument/2006/relationships/image" Target="../media/image77.jpeg"/><Relationship Id="rId2" Type="http://schemas.openxmlformats.org/officeDocument/2006/relationships/notesSlide" Target="../notesSlides/notesSlide73.xml"/><Relationship Id="rId1" Type="http://schemas.openxmlformats.org/officeDocument/2006/relationships/slideLayout" Target="../slideLayouts/slideLayout7.xml"/></Relationships>
</file>

<file path=ppt/slides/_rels/slide101.xml.rels><?xml version="1.0" encoding="UTF-8" standalone="yes"?>
<Relationships xmlns="http://schemas.openxmlformats.org/package/2006/relationships"><Relationship Id="rId3" Type="http://schemas.openxmlformats.org/officeDocument/2006/relationships/image" Target="../media/image78.jpeg"/><Relationship Id="rId2" Type="http://schemas.openxmlformats.org/officeDocument/2006/relationships/notesSlide" Target="../notesSlides/notesSlide74.xml"/><Relationship Id="rId1" Type="http://schemas.openxmlformats.org/officeDocument/2006/relationships/slideLayout" Target="../slideLayouts/slideLayout7.xml"/></Relationships>
</file>

<file path=ppt/slides/_rels/slide102.xml.rels><?xml version="1.0" encoding="UTF-8" standalone="yes"?>
<Relationships xmlns="http://schemas.openxmlformats.org/package/2006/relationships"><Relationship Id="rId3" Type="http://schemas.openxmlformats.org/officeDocument/2006/relationships/image" Target="../media/image79.jpeg"/><Relationship Id="rId2" Type="http://schemas.openxmlformats.org/officeDocument/2006/relationships/notesSlide" Target="../notesSlides/notesSlide75.xml"/><Relationship Id="rId1" Type="http://schemas.openxmlformats.org/officeDocument/2006/relationships/slideLayout" Target="../slideLayouts/slideLayout7.xml"/></Relationships>
</file>

<file path=ppt/slides/_rels/slide103.xml.rels><?xml version="1.0" encoding="UTF-8" standalone="yes"?>
<Relationships xmlns="http://schemas.openxmlformats.org/package/2006/relationships"><Relationship Id="rId3" Type="http://schemas.openxmlformats.org/officeDocument/2006/relationships/image" Target="../media/image80.jpeg"/><Relationship Id="rId2" Type="http://schemas.openxmlformats.org/officeDocument/2006/relationships/notesSlide" Target="../notesSlides/notesSlide76.xml"/><Relationship Id="rId1" Type="http://schemas.openxmlformats.org/officeDocument/2006/relationships/slideLayout" Target="../slideLayouts/slideLayout7.xml"/></Relationships>
</file>

<file path=ppt/slides/_rels/slide104.xml.rels><?xml version="1.0" encoding="UTF-8" standalone="yes"?>
<Relationships xmlns="http://schemas.openxmlformats.org/package/2006/relationships"><Relationship Id="rId3" Type="http://schemas.openxmlformats.org/officeDocument/2006/relationships/image" Target="../media/image81.jpeg"/><Relationship Id="rId2" Type="http://schemas.openxmlformats.org/officeDocument/2006/relationships/notesSlide" Target="../notesSlides/notesSlide77.xml"/><Relationship Id="rId1" Type="http://schemas.openxmlformats.org/officeDocument/2006/relationships/slideLayout" Target="../slideLayouts/slideLayout7.xml"/></Relationships>
</file>

<file path=ppt/slides/_rels/slide105.xml.rels><?xml version="1.0" encoding="UTF-8" standalone="yes"?>
<Relationships xmlns="http://schemas.openxmlformats.org/package/2006/relationships"><Relationship Id="rId3" Type="http://schemas.openxmlformats.org/officeDocument/2006/relationships/image" Target="../media/image82.jpeg"/><Relationship Id="rId2" Type="http://schemas.openxmlformats.org/officeDocument/2006/relationships/notesSlide" Target="../notesSlides/notesSlide78.xml"/><Relationship Id="rId1" Type="http://schemas.openxmlformats.org/officeDocument/2006/relationships/slideLayout" Target="../slideLayouts/slideLayout7.xml"/></Relationships>
</file>

<file path=ppt/slides/_rels/slide106.xml.rels><?xml version="1.0" encoding="UTF-8" standalone="yes"?>
<Relationships xmlns="http://schemas.openxmlformats.org/package/2006/relationships"><Relationship Id="rId3" Type="http://schemas.openxmlformats.org/officeDocument/2006/relationships/image" Target="../media/image83.jpeg"/><Relationship Id="rId2" Type="http://schemas.openxmlformats.org/officeDocument/2006/relationships/notesSlide" Target="../notesSlides/notesSlide79.xml"/><Relationship Id="rId1" Type="http://schemas.openxmlformats.org/officeDocument/2006/relationships/slideLayout" Target="../slideLayouts/slideLayout7.xml"/></Relationships>
</file>

<file path=ppt/slides/_rels/slide107.xml.rels><?xml version="1.0" encoding="UTF-8" standalone="yes"?>
<Relationships xmlns="http://schemas.openxmlformats.org/package/2006/relationships"><Relationship Id="rId3" Type="http://schemas.openxmlformats.org/officeDocument/2006/relationships/image" Target="../media/image84.jpeg"/><Relationship Id="rId2" Type="http://schemas.openxmlformats.org/officeDocument/2006/relationships/notesSlide" Target="../notesSlides/notesSlide80.xml"/><Relationship Id="rId1" Type="http://schemas.openxmlformats.org/officeDocument/2006/relationships/slideLayout" Target="../slideLayouts/slideLayout7.xml"/></Relationships>
</file>

<file path=ppt/slides/_rels/slide108.xml.rels><?xml version="1.0" encoding="UTF-8" standalone="yes"?>
<Relationships xmlns="http://schemas.openxmlformats.org/package/2006/relationships"><Relationship Id="rId3" Type="http://schemas.openxmlformats.org/officeDocument/2006/relationships/image" Target="../media/image83.jpeg"/><Relationship Id="rId2" Type="http://schemas.openxmlformats.org/officeDocument/2006/relationships/notesSlide" Target="../notesSlides/notesSlide81.xml"/><Relationship Id="rId1" Type="http://schemas.openxmlformats.org/officeDocument/2006/relationships/slideLayout" Target="../slideLayouts/slideLayout7.xml"/></Relationships>
</file>

<file path=ppt/slides/_rels/slide109.xml.rels><?xml version="1.0" encoding="UTF-8" standalone="yes"?>
<Relationships xmlns="http://schemas.openxmlformats.org/package/2006/relationships"><Relationship Id="rId3" Type="http://schemas.openxmlformats.org/officeDocument/2006/relationships/image" Target="../media/image85.jpeg"/><Relationship Id="rId2" Type="http://schemas.openxmlformats.org/officeDocument/2006/relationships/notesSlide" Target="../notesSlides/notesSlide82.xml"/><Relationship Id="rId1" Type="http://schemas.openxmlformats.org/officeDocument/2006/relationships/slideLayout" Target="../slideLayouts/slideLayout7.xml"/></Relationships>
</file>

<file path=ppt/slides/_rels/slide110.xml.rels><?xml version="1.0" encoding="UTF-8" standalone="yes"?>
<Relationships xmlns="http://schemas.openxmlformats.org/package/2006/relationships"><Relationship Id="rId3" Type="http://schemas.openxmlformats.org/officeDocument/2006/relationships/image" Target="../media/image86.jpeg"/><Relationship Id="rId2" Type="http://schemas.openxmlformats.org/officeDocument/2006/relationships/notesSlide" Target="../notesSlides/notesSlide83.xml"/><Relationship Id="rId1" Type="http://schemas.openxmlformats.org/officeDocument/2006/relationships/slideLayout" Target="../slideLayouts/slideLayout7.xml"/></Relationships>
</file>

<file path=ppt/slides/_rels/slide111.xml.rels><?xml version="1.0" encoding="UTF-8" standalone="yes"?>
<Relationships xmlns="http://schemas.openxmlformats.org/package/2006/relationships"><Relationship Id="rId3" Type="http://schemas.openxmlformats.org/officeDocument/2006/relationships/image" Target="../media/image87.jpeg"/><Relationship Id="rId2" Type="http://schemas.openxmlformats.org/officeDocument/2006/relationships/notesSlide" Target="../notesSlides/notesSlide84.xml"/><Relationship Id="rId1" Type="http://schemas.openxmlformats.org/officeDocument/2006/relationships/slideLayout" Target="../slideLayouts/slideLayout7.xml"/></Relationships>
</file>

<file path=ppt/slides/_rels/slide112.xml.rels><?xml version="1.0" encoding="UTF-8" standalone="yes"?>
<Relationships xmlns="http://schemas.openxmlformats.org/package/2006/relationships"><Relationship Id="rId3" Type="http://schemas.openxmlformats.org/officeDocument/2006/relationships/image" Target="../media/image88.jpeg"/><Relationship Id="rId2" Type="http://schemas.openxmlformats.org/officeDocument/2006/relationships/notesSlide" Target="../notesSlides/notesSlide85.xml"/><Relationship Id="rId1" Type="http://schemas.openxmlformats.org/officeDocument/2006/relationships/slideLayout" Target="../slideLayouts/slideLayout7.xml"/></Relationships>
</file>

<file path=ppt/slides/_rels/slide113.xml.rels><?xml version="1.0" encoding="UTF-8" standalone="yes"?>
<Relationships xmlns="http://schemas.openxmlformats.org/package/2006/relationships"><Relationship Id="rId3" Type="http://schemas.openxmlformats.org/officeDocument/2006/relationships/image" Target="../media/image89.jpeg"/><Relationship Id="rId2" Type="http://schemas.openxmlformats.org/officeDocument/2006/relationships/notesSlide" Target="../notesSlides/notesSlide86.xml"/><Relationship Id="rId1" Type="http://schemas.openxmlformats.org/officeDocument/2006/relationships/slideLayout" Target="../slideLayouts/slideLayout7.xml"/></Relationships>
</file>

<file path=ppt/slides/_rels/slide114.xml.rels><?xml version="1.0" encoding="UTF-8" standalone="yes"?>
<Relationships xmlns="http://schemas.openxmlformats.org/package/2006/relationships"><Relationship Id="rId3" Type="http://schemas.openxmlformats.org/officeDocument/2006/relationships/image" Target="../media/image90.jpeg"/><Relationship Id="rId2" Type="http://schemas.openxmlformats.org/officeDocument/2006/relationships/notesSlide" Target="../notesSlides/notesSlide87.xml"/><Relationship Id="rId1" Type="http://schemas.openxmlformats.org/officeDocument/2006/relationships/slideLayout" Target="../slideLayouts/slideLayout7.xml"/></Relationships>
</file>

<file path=ppt/slides/_rels/slide115.xml.rels><?xml version="1.0" encoding="UTF-8" standalone="yes"?>
<Relationships xmlns="http://schemas.openxmlformats.org/package/2006/relationships"><Relationship Id="rId3" Type="http://schemas.openxmlformats.org/officeDocument/2006/relationships/image" Target="../media/image91.jpeg"/><Relationship Id="rId2" Type="http://schemas.openxmlformats.org/officeDocument/2006/relationships/notesSlide" Target="../notesSlides/notesSlide88.xml"/><Relationship Id="rId1" Type="http://schemas.openxmlformats.org/officeDocument/2006/relationships/slideLayout" Target="../slideLayouts/slideLayout7.xml"/></Relationships>
</file>

<file path=ppt/slides/_rels/slide116.xml.rels><?xml version="1.0" encoding="UTF-8" standalone="yes"?>
<Relationships xmlns="http://schemas.openxmlformats.org/package/2006/relationships"><Relationship Id="rId3" Type="http://schemas.openxmlformats.org/officeDocument/2006/relationships/image" Target="../media/image92.jpeg"/><Relationship Id="rId2" Type="http://schemas.openxmlformats.org/officeDocument/2006/relationships/notesSlide" Target="../notesSlides/notesSlide89.xml"/><Relationship Id="rId1" Type="http://schemas.openxmlformats.org/officeDocument/2006/relationships/slideLayout" Target="../slideLayouts/slideLayout7.xml"/></Relationships>
</file>

<file path=ppt/slides/_rels/slide117.xml.rels><?xml version="1.0" encoding="UTF-8" standalone="yes"?>
<Relationships xmlns="http://schemas.openxmlformats.org/package/2006/relationships"><Relationship Id="rId3" Type="http://schemas.openxmlformats.org/officeDocument/2006/relationships/image" Target="../media/image93.jpeg"/><Relationship Id="rId2" Type="http://schemas.openxmlformats.org/officeDocument/2006/relationships/notesSlide" Target="../notesSlides/notesSlide90.xml"/><Relationship Id="rId1" Type="http://schemas.openxmlformats.org/officeDocument/2006/relationships/slideLayout" Target="../slideLayouts/slideLayout7.xml"/></Relationships>
</file>

<file path=ppt/slides/_rels/slide118.xml.rels><?xml version="1.0" encoding="UTF-8" standalone="yes"?>
<Relationships xmlns="http://schemas.openxmlformats.org/package/2006/relationships"><Relationship Id="rId3" Type="http://schemas.openxmlformats.org/officeDocument/2006/relationships/image" Target="../media/image94.jpeg"/><Relationship Id="rId2" Type="http://schemas.openxmlformats.org/officeDocument/2006/relationships/notesSlide" Target="../notesSlides/notesSlide91.xml"/><Relationship Id="rId1" Type="http://schemas.openxmlformats.org/officeDocument/2006/relationships/slideLayout" Target="../slideLayouts/slideLayout7.xml"/></Relationships>
</file>

<file path=ppt/slides/_rels/slide119.xml.rels><?xml version="1.0" encoding="UTF-8" standalone="yes"?>
<Relationships xmlns="http://schemas.openxmlformats.org/package/2006/relationships"><Relationship Id="rId3" Type="http://schemas.openxmlformats.org/officeDocument/2006/relationships/image" Target="../media/image95.jpeg"/><Relationship Id="rId2" Type="http://schemas.openxmlformats.org/officeDocument/2006/relationships/notesSlide" Target="../notesSlides/notesSlide92.xml"/><Relationship Id="rId1" Type="http://schemas.openxmlformats.org/officeDocument/2006/relationships/slideLayout" Target="../slideLayouts/slideLayout7.xml"/></Relationships>
</file>

<file path=ppt/slides/_rels/slide120.xml.rels><?xml version="1.0" encoding="UTF-8" standalone="yes"?>
<Relationships xmlns="http://schemas.openxmlformats.org/package/2006/relationships"><Relationship Id="rId3" Type="http://schemas.openxmlformats.org/officeDocument/2006/relationships/image" Target="../media/image96.jpeg"/><Relationship Id="rId2" Type="http://schemas.openxmlformats.org/officeDocument/2006/relationships/notesSlide" Target="../notesSlides/notesSlide93.xml"/><Relationship Id="rId1" Type="http://schemas.openxmlformats.org/officeDocument/2006/relationships/slideLayout" Target="../slideLayouts/slideLayout7.xml"/></Relationships>
</file>

<file path=ppt/slides/_rels/slide121.xml.rels><?xml version="1.0" encoding="UTF-8" standalone="yes"?>
<Relationships xmlns="http://schemas.openxmlformats.org/package/2006/relationships"><Relationship Id="rId3" Type="http://schemas.openxmlformats.org/officeDocument/2006/relationships/image" Target="../media/image97.jpeg"/><Relationship Id="rId2" Type="http://schemas.openxmlformats.org/officeDocument/2006/relationships/notesSlide" Target="../notesSlides/notesSlide94.xml"/><Relationship Id="rId1" Type="http://schemas.openxmlformats.org/officeDocument/2006/relationships/slideLayout" Target="../slideLayouts/slideLayout7.xml"/></Relationships>
</file>

<file path=ppt/slides/_rels/slide122.xml.rels><?xml version="1.0" encoding="UTF-8" standalone="yes"?>
<Relationships xmlns="http://schemas.openxmlformats.org/package/2006/relationships"><Relationship Id="rId3" Type="http://schemas.openxmlformats.org/officeDocument/2006/relationships/image" Target="../media/image98.jpeg"/><Relationship Id="rId2" Type="http://schemas.openxmlformats.org/officeDocument/2006/relationships/notesSlide" Target="../notesSlides/notesSlide95.xml"/><Relationship Id="rId1" Type="http://schemas.openxmlformats.org/officeDocument/2006/relationships/slideLayout" Target="../slideLayouts/slideLayout7.xml"/></Relationships>
</file>

<file path=ppt/slides/_rels/slide123.xml.rels><?xml version="1.0" encoding="UTF-8" standalone="yes"?>
<Relationships xmlns="http://schemas.openxmlformats.org/package/2006/relationships"><Relationship Id="rId3" Type="http://schemas.openxmlformats.org/officeDocument/2006/relationships/image" Target="../media/image99.jpeg"/><Relationship Id="rId2" Type="http://schemas.openxmlformats.org/officeDocument/2006/relationships/notesSlide" Target="../notesSlides/notesSlide96.xml"/><Relationship Id="rId1" Type="http://schemas.openxmlformats.org/officeDocument/2006/relationships/slideLayout" Target="../slideLayouts/slideLayout7.xml"/></Relationships>
</file>

<file path=ppt/slides/_rels/slide124.xml.rels><?xml version="1.0" encoding="UTF-8" standalone="yes"?>
<Relationships xmlns="http://schemas.openxmlformats.org/package/2006/relationships"><Relationship Id="rId3" Type="http://schemas.openxmlformats.org/officeDocument/2006/relationships/image" Target="../media/image100.jpeg"/><Relationship Id="rId2" Type="http://schemas.openxmlformats.org/officeDocument/2006/relationships/notesSlide" Target="../notesSlides/notesSlide97.xml"/><Relationship Id="rId1" Type="http://schemas.openxmlformats.org/officeDocument/2006/relationships/slideLayout" Target="../slideLayouts/slideLayout7.xml"/></Relationships>
</file>

<file path=ppt/slides/_rels/slide125.xml.rels><?xml version="1.0" encoding="UTF-8" standalone="yes"?>
<Relationships xmlns="http://schemas.openxmlformats.org/package/2006/relationships"><Relationship Id="rId3" Type="http://schemas.openxmlformats.org/officeDocument/2006/relationships/image" Target="../media/image101.jpeg"/><Relationship Id="rId2" Type="http://schemas.openxmlformats.org/officeDocument/2006/relationships/notesSlide" Target="../notesSlides/notesSlide98.xml"/><Relationship Id="rId1" Type="http://schemas.openxmlformats.org/officeDocument/2006/relationships/slideLayout" Target="../slideLayouts/slideLayout7.xml"/></Relationships>
</file>

<file path=ppt/slides/_rels/slide126.xml.rels><?xml version="1.0" encoding="UTF-8" standalone="yes"?>
<Relationships xmlns="http://schemas.openxmlformats.org/package/2006/relationships"><Relationship Id="rId3" Type="http://schemas.openxmlformats.org/officeDocument/2006/relationships/image" Target="../media/image102.jpeg"/><Relationship Id="rId2" Type="http://schemas.openxmlformats.org/officeDocument/2006/relationships/notesSlide" Target="../notesSlides/notesSlide99.xml"/><Relationship Id="rId1" Type="http://schemas.openxmlformats.org/officeDocument/2006/relationships/slideLayout" Target="../slideLayouts/slideLayout7.xml"/></Relationships>
</file>

<file path=ppt/slides/_rels/slide127.xml.rels><?xml version="1.0" encoding="UTF-8" standalone="yes"?>
<Relationships xmlns="http://schemas.openxmlformats.org/package/2006/relationships"><Relationship Id="rId3" Type="http://schemas.openxmlformats.org/officeDocument/2006/relationships/image" Target="../media/image103.jpeg"/><Relationship Id="rId2" Type="http://schemas.openxmlformats.org/officeDocument/2006/relationships/notesSlide" Target="../notesSlides/notesSlide100.xml"/><Relationship Id="rId1" Type="http://schemas.openxmlformats.org/officeDocument/2006/relationships/slideLayout" Target="../slideLayouts/slideLayout7.xml"/></Relationships>
</file>

<file path=ppt/slides/_rels/slide128.xml.rels><?xml version="1.0" encoding="UTF-8" standalone="yes"?>
<Relationships xmlns="http://schemas.openxmlformats.org/package/2006/relationships"><Relationship Id="rId3" Type="http://schemas.openxmlformats.org/officeDocument/2006/relationships/image" Target="../media/image104.jpeg"/><Relationship Id="rId2" Type="http://schemas.openxmlformats.org/officeDocument/2006/relationships/notesSlide" Target="../notesSlides/notesSlide101.xml"/><Relationship Id="rId1" Type="http://schemas.openxmlformats.org/officeDocument/2006/relationships/slideLayout" Target="../slideLayouts/slideLayout7.xml"/></Relationships>
</file>

<file path=ppt/slides/_rels/slide129.xml.rels><?xml version="1.0" encoding="UTF-8" standalone="yes"?>
<Relationships xmlns="http://schemas.openxmlformats.org/package/2006/relationships"><Relationship Id="rId3" Type="http://schemas.openxmlformats.org/officeDocument/2006/relationships/image" Target="../media/image105.jpeg"/><Relationship Id="rId2" Type="http://schemas.openxmlformats.org/officeDocument/2006/relationships/notesSlide" Target="../notesSlides/notesSlide102.xml"/><Relationship Id="rId1" Type="http://schemas.openxmlformats.org/officeDocument/2006/relationships/slideLayout" Target="../slideLayouts/slideLayout7.xml"/></Relationships>
</file>

<file path=ppt/slides/_rels/slide130.xml.rels><?xml version="1.0" encoding="UTF-8" standalone="yes"?>
<Relationships xmlns="http://schemas.openxmlformats.org/package/2006/relationships"><Relationship Id="rId3" Type="http://schemas.openxmlformats.org/officeDocument/2006/relationships/image" Target="../media/image106.jpeg"/><Relationship Id="rId2" Type="http://schemas.openxmlformats.org/officeDocument/2006/relationships/notesSlide" Target="../notesSlides/notesSlide103.xml"/><Relationship Id="rId1" Type="http://schemas.openxmlformats.org/officeDocument/2006/relationships/slideLayout" Target="../slideLayouts/slideLayout7.xml"/></Relationships>
</file>

<file path=ppt/slides/_rels/slide131.xml.rels><?xml version="1.0" encoding="UTF-8" standalone="yes"?>
<Relationships xmlns="http://schemas.openxmlformats.org/package/2006/relationships"><Relationship Id="rId3" Type="http://schemas.openxmlformats.org/officeDocument/2006/relationships/image" Target="../media/image107.jpeg"/><Relationship Id="rId2" Type="http://schemas.openxmlformats.org/officeDocument/2006/relationships/notesSlide" Target="../notesSlides/notesSlide104.xml"/><Relationship Id="rId1" Type="http://schemas.openxmlformats.org/officeDocument/2006/relationships/slideLayout" Target="../slideLayouts/slideLayout7.xml"/></Relationships>
</file>

<file path=ppt/slides/_rels/slide132.xml.rels><?xml version="1.0" encoding="UTF-8" standalone="yes"?>
<Relationships xmlns="http://schemas.openxmlformats.org/package/2006/relationships"><Relationship Id="rId3" Type="http://schemas.openxmlformats.org/officeDocument/2006/relationships/image" Target="../media/image108.jpeg"/><Relationship Id="rId2" Type="http://schemas.openxmlformats.org/officeDocument/2006/relationships/notesSlide" Target="../notesSlides/notesSlide105.xml"/><Relationship Id="rId1" Type="http://schemas.openxmlformats.org/officeDocument/2006/relationships/slideLayout" Target="../slideLayouts/slideLayout7.xml"/></Relationships>
</file>

<file path=ppt/slides/_rels/slide133.xml.rels><?xml version="1.0" encoding="UTF-8" standalone="yes"?>
<Relationships xmlns="http://schemas.openxmlformats.org/package/2006/relationships"><Relationship Id="rId3" Type="http://schemas.openxmlformats.org/officeDocument/2006/relationships/image" Target="../media/image109.jpeg"/><Relationship Id="rId2" Type="http://schemas.openxmlformats.org/officeDocument/2006/relationships/notesSlide" Target="../notesSlides/notesSlide106.xml"/><Relationship Id="rId1" Type="http://schemas.openxmlformats.org/officeDocument/2006/relationships/slideLayout" Target="../slideLayouts/slideLayout7.xml"/></Relationships>
</file>

<file path=ppt/slides/_rels/slide134.xml.rels><?xml version="1.0" encoding="UTF-8" standalone="yes"?>
<Relationships xmlns="http://schemas.openxmlformats.org/package/2006/relationships"><Relationship Id="rId3" Type="http://schemas.openxmlformats.org/officeDocument/2006/relationships/image" Target="../media/image110.jpeg"/><Relationship Id="rId2" Type="http://schemas.openxmlformats.org/officeDocument/2006/relationships/notesSlide" Target="../notesSlides/notesSlide107.xml"/><Relationship Id="rId1" Type="http://schemas.openxmlformats.org/officeDocument/2006/relationships/slideLayout" Target="../slideLayouts/slideLayout7.xml"/></Relationships>
</file>

<file path=ppt/slides/_rels/slide135.xml.rels><?xml version="1.0" encoding="UTF-8" standalone="yes"?>
<Relationships xmlns="http://schemas.openxmlformats.org/package/2006/relationships"><Relationship Id="rId3" Type="http://schemas.openxmlformats.org/officeDocument/2006/relationships/image" Target="../media/image111.jpeg"/><Relationship Id="rId2" Type="http://schemas.openxmlformats.org/officeDocument/2006/relationships/notesSlide" Target="../notesSlides/notesSlide108.xml"/><Relationship Id="rId1" Type="http://schemas.openxmlformats.org/officeDocument/2006/relationships/slideLayout" Target="../slideLayouts/slideLayout7.xml"/></Relationships>
</file>

<file path=ppt/slides/_rels/slide136.xml.rels><?xml version="1.0" encoding="UTF-8" standalone="yes"?>
<Relationships xmlns="http://schemas.openxmlformats.org/package/2006/relationships"><Relationship Id="rId3" Type="http://schemas.openxmlformats.org/officeDocument/2006/relationships/image" Target="../media/image112.jpeg"/><Relationship Id="rId2" Type="http://schemas.openxmlformats.org/officeDocument/2006/relationships/notesSlide" Target="../notesSlides/notesSlide109.xml"/><Relationship Id="rId1" Type="http://schemas.openxmlformats.org/officeDocument/2006/relationships/slideLayout" Target="../slideLayouts/slideLayout7.xml"/></Relationships>
</file>

<file path=ppt/slides/_rels/slide137.xml.rels><?xml version="1.0" encoding="UTF-8" standalone="yes"?>
<Relationships xmlns="http://schemas.openxmlformats.org/package/2006/relationships"><Relationship Id="rId3" Type="http://schemas.openxmlformats.org/officeDocument/2006/relationships/image" Target="../media/image113.jpeg"/><Relationship Id="rId2" Type="http://schemas.openxmlformats.org/officeDocument/2006/relationships/notesSlide" Target="../notesSlides/notesSlide110.xml"/><Relationship Id="rId1" Type="http://schemas.openxmlformats.org/officeDocument/2006/relationships/slideLayout" Target="../slideLayouts/slideLayout7.xml"/></Relationships>
</file>

<file path=ppt/slides/_rels/slide138.xml.rels><?xml version="1.0" encoding="UTF-8" standalone="yes"?>
<Relationships xmlns="http://schemas.openxmlformats.org/package/2006/relationships"><Relationship Id="rId3" Type="http://schemas.openxmlformats.org/officeDocument/2006/relationships/image" Target="../media/image114.jpeg"/><Relationship Id="rId2" Type="http://schemas.openxmlformats.org/officeDocument/2006/relationships/notesSlide" Target="../notesSlides/notesSlide111.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a:xfrm>
            <a:off x="2286000" y="1196752"/>
            <a:ext cx="6172200" cy="2304256"/>
          </a:xfrm>
        </p:spPr>
        <p:txBody>
          <a:bodyPr>
            <a:normAutofit fontScale="90000"/>
          </a:bodyPr>
          <a:lstStyle/>
          <a:p>
            <a:r>
              <a:rPr lang="es-ES" dirty="0"/>
              <a:t>EUROPA.-LA VUELTA AL MUNDO EN 885 JARDINES.-PORTUGAL.-D</a:t>
            </a:r>
            <a:br>
              <a:rPr lang="es-ES" dirty="0"/>
            </a:br>
            <a:br>
              <a:rPr lang="es-ES" dirty="0"/>
            </a:br>
            <a:endParaRPr lang="es-ES" dirty="0"/>
          </a:p>
        </p:txBody>
      </p:sp>
      <p:sp>
        <p:nvSpPr>
          <p:cNvPr id="3" name="2 Subtítulo"/>
          <p:cNvSpPr>
            <a:spLocks noGrp="1"/>
          </p:cNvSpPr>
          <p:nvPr>
            <p:ph type="subTitle" idx="1"/>
          </p:nvPr>
        </p:nvSpPr>
        <p:spPr>
          <a:xfrm>
            <a:off x="4347882" y="4077072"/>
            <a:ext cx="4390256" cy="1371600"/>
          </a:xfrm>
        </p:spPr>
        <p:txBody>
          <a:bodyPr>
            <a:normAutofit fontScale="92500"/>
          </a:bodyPr>
          <a:lstStyle/>
          <a:p>
            <a:r>
              <a:rPr lang="es-ES" dirty="0" err="1"/>
              <a:t>Seleccion</a:t>
            </a:r>
            <a:r>
              <a:rPr lang="es-ES" dirty="0"/>
              <a:t> de textos y </a:t>
            </a:r>
            <a:r>
              <a:rPr lang="es-ES" dirty="0" err="1"/>
              <a:t>fotografias</a:t>
            </a:r>
            <a:r>
              <a:rPr lang="es-ES" dirty="0"/>
              <a:t> por</a:t>
            </a:r>
          </a:p>
          <a:p>
            <a:r>
              <a:rPr lang="es-ES" sz="2800" dirty="0"/>
              <a:t>JOSE ELIAS BONELLS</a:t>
            </a:r>
          </a:p>
          <a:p>
            <a:endParaRPr lang="es-ES" sz="2800" dirty="0"/>
          </a:p>
          <a:p>
            <a:endParaRPr lang="es-ES" dirty="0"/>
          </a:p>
        </p:txBody>
      </p:sp>
    </p:spTree>
    <p:extLst>
      <p:ext uri="{BB962C8B-B14F-4D97-AF65-F5344CB8AC3E}">
        <p14:creationId xmlns:p14="http://schemas.microsoft.com/office/powerpoint/2010/main" val="296730429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1 Título"/>
          <p:cNvSpPr>
            <a:spLocks noGrp="1"/>
          </p:cNvSpPr>
          <p:nvPr>
            <p:ph type="title"/>
          </p:nvPr>
        </p:nvSpPr>
        <p:spPr/>
        <p:txBody>
          <a:bodyPr>
            <a:normAutofit/>
          </a:bodyPr>
          <a:lstStyle/>
          <a:p>
            <a:pPr eaLnBrk="1" fontAlgn="auto" hangingPunct="1">
              <a:spcAft>
                <a:spcPts val="0"/>
              </a:spcAft>
              <a:defRPr/>
            </a:pPr>
            <a:r>
              <a:rPr lang="es-ES" dirty="0">
                <a:latin typeface="Arial Black" pitchFamily="34" charset="0"/>
              </a:rPr>
              <a:t>Palacio Episcopal Castelo Branco</a:t>
            </a:r>
          </a:p>
        </p:txBody>
      </p:sp>
      <p:sp>
        <p:nvSpPr>
          <p:cNvPr id="3075" name="2 Marcador de contenido"/>
          <p:cNvSpPr>
            <a:spLocks noGrp="1"/>
          </p:cNvSpPr>
          <p:nvPr>
            <p:ph sz="quarter" idx="1"/>
          </p:nvPr>
        </p:nvSpPr>
        <p:spPr/>
        <p:txBody>
          <a:bodyPr>
            <a:normAutofit fontScale="92500" lnSpcReduction="20000"/>
          </a:bodyPr>
          <a:lstStyle/>
          <a:p>
            <a:pPr marL="365760" indent="-256032" eaLnBrk="1" fontAlgn="auto" hangingPunct="1">
              <a:spcAft>
                <a:spcPts val="0"/>
              </a:spcAft>
              <a:buFont typeface="Wingdings 3"/>
              <a:buChar char=""/>
              <a:defRPr/>
            </a:pPr>
            <a:r>
              <a:rPr lang="es-ES" sz="2600" dirty="0">
                <a:latin typeface="Arial Black" pitchFamily="34" charset="0"/>
              </a:rPr>
              <a:t>El Jardín del </a:t>
            </a:r>
            <a:r>
              <a:rPr lang="es-ES" sz="2600" dirty="0" err="1">
                <a:latin typeface="Arial Black" pitchFamily="34" charset="0"/>
              </a:rPr>
              <a:t>Paço</a:t>
            </a:r>
            <a:r>
              <a:rPr lang="es-ES" sz="2600" dirty="0">
                <a:latin typeface="Arial Black" pitchFamily="34" charset="0"/>
              </a:rPr>
              <a:t>, se sitúa en Castelo Branco al lado del antiguo palacio del obispo. </a:t>
            </a:r>
          </a:p>
          <a:p>
            <a:pPr marL="365760" indent="-256032" eaLnBrk="1" fontAlgn="auto" hangingPunct="1">
              <a:spcAft>
                <a:spcPts val="0"/>
              </a:spcAft>
              <a:buFont typeface="Wingdings 3"/>
              <a:buChar char=""/>
              <a:defRPr/>
            </a:pPr>
            <a:r>
              <a:rPr lang="es-ES" sz="2600" dirty="0">
                <a:latin typeface="Arial Black" pitchFamily="34" charset="0"/>
              </a:rPr>
              <a:t>Creado el siglo XVIII por el obispo João de </a:t>
            </a:r>
            <a:r>
              <a:rPr lang="es-ES" sz="2600" dirty="0" err="1">
                <a:latin typeface="Arial Black" pitchFamily="34" charset="0"/>
              </a:rPr>
              <a:t>Mendonça</a:t>
            </a:r>
            <a:r>
              <a:rPr lang="es-ES" sz="2600" dirty="0">
                <a:latin typeface="Arial Black" pitchFamily="34" charset="0"/>
              </a:rPr>
              <a:t>, está organizado en un estilo formal, pero con </a:t>
            </a:r>
            <a:r>
              <a:rPr lang="es-ES" sz="2600" dirty="0" err="1">
                <a:latin typeface="Arial Black" pitchFamily="34" charset="0"/>
              </a:rPr>
              <a:t>profusion</a:t>
            </a:r>
            <a:r>
              <a:rPr lang="es-ES" sz="2600" dirty="0">
                <a:latin typeface="Arial Black" pitchFamily="34" charset="0"/>
              </a:rPr>
              <a:t> de estatuas. </a:t>
            </a:r>
          </a:p>
          <a:p>
            <a:pPr marL="365760" indent="-256032" eaLnBrk="1" fontAlgn="auto" hangingPunct="1">
              <a:spcAft>
                <a:spcPts val="0"/>
              </a:spcAft>
              <a:buFont typeface="Wingdings 3"/>
              <a:buChar char=""/>
              <a:defRPr/>
            </a:pPr>
            <a:r>
              <a:rPr lang="es-ES" sz="2600" dirty="0">
                <a:latin typeface="Arial Black" pitchFamily="34" charset="0"/>
              </a:rPr>
              <a:t>De estilo barroco y frecuentemente bizarro, los santos y apóstoles se alinean en los paseos, los leones de piedra se reflejan  en los lagos y los monarcas guardan las </a:t>
            </a:r>
            <a:r>
              <a:rPr lang="es-ES" sz="2600" dirty="0" err="1">
                <a:latin typeface="Arial Black" pitchFamily="34" charset="0"/>
              </a:rPr>
              <a:t>balustradas</a:t>
            </a:r>
            <a:r>
              <a:rPr lang="es-ES" sz="2600" dirty="0">
                <a:latin typeface="Arial Black" pitchFamily="34" charset="0"/>
              </a:rPr>
              <a:t>. </a:t>
            </a:r>
          </a:p>
          <a:p>
            <a:pPr marL="365760" indent="-256032" eaLnBrk="1" fontAlgn="auto" hangingPunct="1">
              <a:spcAft>
                <a:spcPts val="0"/>
              </a:spcAft>
              <a:buFont typeface="Wingdings 3"/>
              <a:buChar char=""/>
              <a:defRPr/>
            </a:pPr>
            <a:r>
              <a:rPr lang="es-ES" sz="2600" dirty="0">
                <a:latin typeface="Arial Black" pitchFamily="34" charset="0"/>
              </a:rPr>
              <a:t>Los odiados reyes de los 60 años de dominio español, </a:t>
            </a:r>
            <a:r>
              <a:rPr lang="es-ES" sz="2600" dirty="0" err="1">
                <a:latin typeface="Arial Black" pitchFamily="34" charset="0"/>
              </a:rPr>
              <a:t>estan</a:t>
            </a:r>
            <a:r>
              <a:rPr lang="es-ES" sz="2600" dirty="0">
                <a:latin typeface="Arial Black" pitchFamily="34" charset="0"/>
              </a:rPr>
              <a:t> representados en tamaño reducido</a:t>
            </a:r>
            <a:r>
              <a:rPr lang="es-ES" sz="2600" dirty="0"/>
              <a:t>. </a:t>
            </a:r>
          </a:p>
          <a:p>
            <a:pPr marL="365760" indent="-256032" eaLnBrk="1" fontAlgn="auto" hangingPunct="1">
              <a:spcAft>
                <a:spcPts val="0"/>
              </a:spcAft>
              <a:buFont typeface="Wingdings 3"/>
              <a:buChar char=""/>
              <a:defRPr/>
            </a:pPr>
            <a:endParaRPr lang="es-ES" dirty="0"/>
          </a:p>
        </p:txBody>
      </p:sp>
    </p:spTree>
    <p:extLst>
      <p:ext uri="{BB962C8B-B14F-4D97-AF65-F5344CB8AC3E}">
        <p14:creationId xmlns:p14="http://schemas.microsoft.com/office/powerpoint/2010/main" val="425643725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8" name="1 Imagen" descr="Castelo Branco.-01.bmp"/>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43758121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2" name="1 Imagen" descr="Castelo Branco.-8.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78143343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6" name="1 Imagen" descr="Castelo Branco.-6.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5537916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90" name="1 Imagen" descr="Castelo Branco.-9.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15540207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14" name="1 Imagen" descr="Castelo Branco.-Entrada.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92491256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38" name="1 Imagen" descr="Castelo Branco.-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26127746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362" name="3 Imagen" descr="Castelo Blanco.-Escalera de los Reyes.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88221399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386" name="1 Imagen" descr="Castelo Branco.bmp"/>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82519822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410" name="1 Imagen" descr="Castelo Branco.-0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93746285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434" name="2 Imagen" descr="Jardim do Paço.-1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20342940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458" name="1 Imagen" descr="Castelo Branco.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31047803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482" name="1 Imagen" descr="Castelo Branco.-03.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79689255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506" name="1 Imagen" descr="Castelo Branco.-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05634900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530" name="1 Imagen" descr="Castelo Branco.-3.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65326793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554" name="1 Imagen" descr="Castelo Branco.-4.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07095594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578" name="1 Imagen" descr="Castelo Branco.-5.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42814349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602" name="1 Imagen" descr="Castelo Branco.-7.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58642200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626" name="1 Imagen" descr="Castelo Branco.-Episcopal Garden.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6762320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650" name="1 Imagen" descr="Castelo Branco.-Jardin alargado.-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2299175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8674" name="1 Imagen" descr="Jardim Episcopal Castelo_branco.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13507835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698" name="1 Imagen" descr="Jardim do Paço.-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55943388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22" name="1 Imagen" descr="Jardim do Paço.-6.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69472406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1746" name="1 Imagen" descr="Jardim Episcopal Castello_branco.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9878573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2770" name="2 Imagen" descr="Castelo Branco.-Portugal.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87500994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3794" name="1 Imagen" descr="Castelo Branco.-Episcopal Gardens.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88197466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4818" name="1 Imagen" descr="Jardim do Paço.-4.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70917569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5842" name="1 Imagen" descr="Jardim do Paço.-5.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99542452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6866" name="1 Imagen" descr="Jardim do Paço.-3.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49000890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7890" name="1 Imagen" descr="Jardim doPaço.-14.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474212008"/>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8914" name="1 Imagen" descr="Castelo Branco .-Episcopal Garden.-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19470003"/>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9938" name="1 Imagen" descr="Jardim do Paço.-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677767473"/>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62" name="1 Imagen" descr="Castelo Branco.-Jardin Municiapl.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7072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970307236"/>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1986" name="1 Imagen" descr="Castelo Branco.-Jardin Municipal.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94477542"/>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1 Título"/>
          <p:cNvSpPr>
            <a:spLocks noGrp="1"/>
          </p:cNvSpPr>
          <p:nvPr>
            <p:ph type="title"/>
          </p:nvPr>
        </p:nvSpPr>
        <p:spPr>
          <a:xfrm>
            <a:off x="457200" y="274638"/>
            <a:ext cx="7467600" cy="778098"/>
          </a:xfrm>
        </p:spPr>
        <p:txBody>
          <a:bodyPr/>
          <a:lstStyle/>
          <a:p>
            <a:pPr eaLnBrk="1" fontAlgn="auto" hangingPunct="1">
              <a:spcAft>
                <a:spcPts val="0"/>
              </a:spcAft>
              <a:defRPr/>
            </a:pPr>
            <a:r>
              <a:rPr lang="es-ES" dirty="0">
                <a:latin typeface="Arial Black" pitchFamily="34" charset="0"/>
              </a:rPr>
              <a:t>Quinta la </a:t>
            </a:r>
            <a:r>
              <a:rPr lang="es-ES" dirty="0" err="1">
                <a:latin typeface="Arial Black" pitchFamily="34" charset="0"/>
              </a:rPr>
              <a:t>Fidalga</a:t>
            </a:r>
            <a:endParaRPr lang="es-ES" dirty="0">
              <a:latin typeface="Arial Black" pitchFamily="34" charset="0"/>
            </a:endParaRPr>
          </a:p>
        </p:txBody>
      </p:sp>
      <p:sp>
        <p:nvSpPr>
          <p:cNvPr id="37891" name="2 Marcador de contenido"/>
          <p:cNvSpPr>
            <a:spLocks noGrp="1"/>
          </p:cNvSpPr>
          <p:nvPr>
            <p:ph sz="quarter" idx="1"/>
          </p:nvPr>
        </p:nvSpPr>
        <p:spPr>
          <a:xfrm>
            <a:off x="467544" y="1412776"/>
            <a:ext cx="7643192" cy="5736902"/>
          </a:xfrm>
        </p:spPr>
        <p:txBody>
          <a:bodyPr>
            <a:normAutofit fontScale="70000" lnSpcReduction="20000"/>
          </a:bodyPr>
          <a:lstStyle/>
          <a:p>
            <a:pPr marL="365760" indent="-256032" eaLnBrk="1" fontAlgn="auto" hangingPunct="1">
              <a:spcAft>
                <a:spcPts val="0"/>
              </a:spcAft>
              <a:buFont typeface="Wingdings 3"/>
              <a:buChar char=""/>
              <a:defRPr/>
            </a:pPr>
            <a:r>
              <a:rPr lang="es-ES" sz="3400" b="1" dirty="0">
                <a:latin typeface="Arial Black" pitchFamily="34" charset="0"/>
              </a:rPr>
              <a:t>Quinta da </a:t>
            </a:r>
            <a:r>
              <a:rPr lang="es-ES" sz="3400" b="1" dirty="0" err="1">
                <a:latin typeface="Arial Black" pitchFamily="34" charset="0"/>
              </a:rPr>
              <a:t>Fidalga</a:t>
            </a:r>
            <a:r>
              <a:rPr lang="es-ES" sz="3400" b="1" dirty="0">
                <a:latin typeface="Arial Black" pitchFamily="34" charset="0"/>
              </a:rPr>
              <a:t> es un monumento histórico ubicado en el ciudad de </a:t>
            </a:r>
            <a:r>
              <a:rPr lang="es-ES" sz="3400" b="1" dirty="0" err="1">
                <a:latin typeface="Arial Black" pitchFamily="34" charset="0"/>
              </a:rPr>
              <a:t>Seixal</a:t>
            </a:r>
            <a:r>
              <a:rPr lang="es-ES" sz="3400" b="1" dirty="0">
                <a:latin typeface="Arial Black" pitchFamily="34" charset="0"/>
              </a:rPr>
              <a:t> ,en la margen izquierda de la magnífica bahía . </a:t>
            </a:r>
          </a:p>
          <a:p>
            <a:pPr marL="365760" indent="-256032" eaLnBrk="1" fontAlgn="auto" hangingPunct="1">
              <a:spcAft>
                <a:spcPts val="0"/>
              </a:spcAft>
              <a:buFont typeface="Wingdings 3"/>
              <a:buChar char=""/>
              <a:defRPr/>
            </a:pPr>
            <a:r>
              <a:rPr lang="es-ES" sz="3400" b="1" dirty="0">
                <a:latin typeface="Arial Black" pitchFamily="34" charset="0"/>
              </a:rPr>
              <a:t>La fundación de la fecha de la granja del siglo XV y está históricamente vinculada a Paulo da Gama , el famoso hermano de Vasco da Gama , que se establecieron en </a:t>
            </a:r>
            <a:r>
              <a:rPr lang="es-ES" sz="3400" b="1" dirty="0" err="1">
                <a:latin typeface="Arial Black" pitchFamily="34" charset="0"/>
              </a:rPr>
              <a:t>Seixal</a:t>
            </a:r>
            <a:r>
              <a:rPr lang="es-ES" sz="3400" b="1" dirty="0">
                <a:latin typeface="Arial Black" pitchFamily="34" charset="0"/>
              </a:rPr>
              <a:t> para ver la construcción de las carabelas que supuestamente llevaría a la India . </a:t>
            </a:r>
          </a:p>
          <a:p>
            <a:pPr marL="365760" indent="-256032" eaLnBrk="1" fontAlgn="auto" hangingPunct="1">
              <a:spcAft>
                <a:spcPts val="0"/>
              </a:spcAft>
              <a:buFont typeface="Wingdings 3"/>
              <a:buChar char=""/>
              <a:defRPr/>
            </a:pPr>
            <a:r>
              <a:rPr lang="es-ES" sz="3400" b="1" dirty="0">
                <a:latin typeface="Arial Black" pitchFamily="34" charset="0"/>
              </a:rPr>
              <a:t>Si desde la construcción de sus funciones agrícolas o de ocio, y durante el siglo XVIII , se destacaron entre otros por sus huertos de cítricos , no es sorprendente, ya que la citada región siempre estaba junto a la hermosa huerta, ahora destruida</a:t>
            </a:r>
            <a:r>
              <a:rPr lang="es-ES" sz="3400" b="1" dirty="0"/>
              <a:t>. </a:t>
            </a:r>
          </a:p>
          <a:p>
            <a:pPr marL="365760" indent="-256032" eaLnBrk="1" fontAlgn="auto" hangingPunct="1">
              <a:spcAft>
                <a:spcPts val="0"/>
              </a:spcAft>
              <a:buFont typeface="Wingdings 3"/>
              <a:buChar char=""/>
              <a:defRPr/>
            </a:pPr>
            <a:endParaRPr lang="es-ES" sz="2400" dirty="0"/>
          </a:p>
        </p:txBody>
      </p:sp>
    </p:spTree>
    <p:extLst>
      <p:ext uri="{BB962C8B-B14F-4D97-AF65-F5344CB8AC3E}">
        <p14:creationId xmlns:p14="http://schemas.microsoft.com/office/powerpoint/2010/main" val="1367138581"/>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1 Marcador de contenido"/>
          <p:cNvSpPr>
            <a:spLocks noGrp="1"/>
          </p:cNvSpPr>
          <p:nvPr>
            <p:ph sz="quarter" idx="1"/>
          </p:nvPr>
        </p:nvSpPr>
        <p:spPr>
          <a:xfrm>
            <a:off x="457200" y="214313"/>
            <a:ext cx="7571184" cy="6643687"/>
          </a:xfrm>
        </p:spPr>
        <p:txBody>
          <a:bodyPr>
            <a:normAutofit/>
          </a:bodyPr>
          <a:lstStyle/>
          <a:p>
            <a:pPr eaLnBrk="1" hangingPunct="1"/>
            <a:r>
              <a:rPr lang="es-ES" sz="2400" dirty="0">
                <a:latin typeface="Arial Black" pitchFamily="34" charset="0"/>
              </a:rPr>
              <a:t>Sin embargo, aún hoy, la Quinta da </a:t>
            </a:r>
            <a:r>
              <a:rPr lang="es-ES" sz="2400" dirty="0" err="1">
                <a:latin typeface="Arial Black" pitchFamily="34" charset="0"/>
              </a:rPr>
              <a:t>Fidalga</a:t>
            </a:r>
            <a:r>
              <a:rPr lang="es-ES" sz="2400" dirty="0">
                <a:latin typeface="Arial Black" pitchFamily="34" charset="0"/>
              </a:rPr>
              <a:t> guarda algunos árboles en esta </a:t>
            </a:r>
            <a:r>
              <a:rPr lang="es-ES" sz="2400" dirty="0" err="1">
                <a:latin typeface="Arial Black" pitchFamily="34" charset="0"/>
              </a:rPr>
              <a:t>epoca</a:t>
            </a:r>
            <a:r>
              <a:rPr lang="es-ES" sz="2400" dirty="0">
                <a:latin typeface="Arial Black" pitchFamily="34" charset="0"/>
              </a:rPr>
              <a:t>, entre muchos otros, que hacen de los jardines de un raro y valioso quinto complejo de jardines, casi único en Portugal. </a:t>
            </a:r>
          </a:p>
          <a:p>
            <a:pPr eaLnBrk="1" hangingPunct="1"/>
            <a:r>
              <a:rPr lang="es-ES" sz="2400" dirty="0">
                <a:latin typeface="Arial Black" pitchFamily="34" charset="0"/>
              </a:rPr>
              <a:t> Por otra parte, la quinta tiene un sofisticado sistema de irrigación.</a:t>
            </a:r>
          </a:p>
          <a:p>
            <a:pPr eaLnBrk="1" hangingPunct="1"/>
            <a:r>
              <a:rPr lang="es-ES" sz="2400" dirty="0">
                <a:latin typeface="Arial Black" pitchFamily="34" charset="0"/>
              </a:rPr>
              <a:t>También se distingue por el gran lago de la marea, que es un monumento raro o casi único en la arquitectura hidráulica de Europa</a:t>
            </a:r>
          </a:p>
          <a:p>
            <a:pPr eaLnBrk="1" hangingPunct="1"/>
            <a:r>
              <a:rPr lang="es-ES" sz="2400" dirty="0">
                <a:latin typeface="Arial Black" pitchFamily="34" charset="0"/>
              </a:rPr>
              <a:t>Más allá del lago, una escalera pequeña para subir, que se encuentra el antiguo pozo de hierro - que todavía trabaja - que una vez llevó agua al palacio y la casa de la casa.</a:t>
            </a:r>
          </a:p>
          <a:p>
            <a:pPr eaLnBrk="1" hangingPunct="1"/>
            <a:endParaRPr lang="es-ES" dirty="0"/>
          </a:p>
        </p:txBody>
      </p:sp>
    </p:spTree>
    <p:extLst>
      <p:ext uri="{BB962C8B-B14F-4D97-AF65-F5344CB8AC3E}">
        <p14:creationId xmlns:p14="http://schemas.microsoft.com/office/powerpoint/2010/main" val="2432419405"/>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contenido"/>
          <p:cNvSpPr>
            <a:spLocks noGrp="1"/>
          </p:cNvSpPr>
          <p:nvPr>
            <p:ph sz="quarter" idx="1"/>
          </p:nvPr>
        </p:nvSpPr>
        <p:spPr>
          <a:xfrm>
            <a:off x="457200" y="285750"/>
            <a:ext cx="7571184" cy="6167586"/>
          </a:xfrm>
        </p:spPr>
        <p:txBody>
          <a:bodyPr>
            <a:normAutofit fontScale="62500" lnSpcReduction="20000"/>
          </a:bodyPr>
          <a:lstStyle/>
          <a:p>
            <a:pPr marL="365760" indent="-256032" eaLnBrk="1" fontAlgn="auto" hangingPunct="1">
              <a:spcAft>
                <a:spcPts val="0"/>
              </a:spcAft>
              <a:buFont typeface="Wingdings 3"/>
              <a:buChar char=""/>
              <a:defRPr/>
            </a:pPr>
            <a:r>
              <a:rPr lang="es-ES" sz="3800" dirty="0">
                <a:latin typeface="Arial Black" pitchFamily="34" charset="0"/>
              </a:rPr>
              <a:t>La mansión , grande y robusta, parecido a una gran villa. Blanco, tejas rojas, organizada por un mes largo por Paulo da Gama , y luego su hermano, Vasco da Gama.</a:t>
            </a:r>
          </a:p>
          <a:p>
            <a:pPr marL="365760" indent="-256032" eaLnBrk="1" fontAlgn="auto" hangingPunct="1">
              <a:spcAft>
                <a:spcPts val="0"/>
              </a:spcAft>
              <a:buFont typeface="Wingdings 3"/>
              <a:buChar char=""/>
              <a:defRPr/>
            </a:pPr>
            <a:r>
              <a:rPr lang="es-ES" sz="3800" dirty="0">
                <a:latin typeface="Arial Black" pitchFamily="34" charset="0"/>
              </a:rPr>
              <a:t> En su interior una capilla , construida allí el siglo XX , que sustituye a otra anterior. La capilla está revestida con azulejos portugueses del siglo XVIII. Sobre la puerta de la misma, que sigue siendo un friso de la escultura detallada y precisa es uno de los ex-libris "de la quinta </a:t>
            </a:r>
            <a:r>
              <a:rPr lang="es-ES" sz="3800" dirty="0" err="1">
                <a:latin typeface="Arial Black" pitchFamily="34" charset="0"/>
              </a:rPr>
              <a:t>Seixalense</a:t>
            </a:r>
            <a:r>
              <a:rPr lang="es-ES" sz="3800" dirty="0">
                <a:latin typeface="Arial Black" pitchFamily="34" charset="0"/>
              </a:rPr>
              <a:t> . </a:t>
            </a:r>
          </a:p>
          <a:p>
            <a:pPr marL="365760" indent="-256032" eaLnBrk="1" fontAlgn="auto" hangingPunct="1">
              <a:spcAft>
                <a:spcPts val="0"/>
              </a:spcAft>
              <a:buFont typeface="Wingdings 3"/>
              <a:buChar char=""/>
              <a:defRPr/>
            </a:pPr>
            <a:r>
              <a:rPr lang="es-ES" sz="3800" dirty="0">
                <a:latin typeface="Arial Black" pitchFamily="34" charset="0"/>
              </a:rPr>
              <a:t>"Ex-libris" es también la fuente que queda delante de la capilla, que, con la extraña forma de un pescado fue traída de la India por Vasco da Gama . </a:t>
            </a:r>
          </a:p>
          <a:p>
            <a:pPr marL="365760" indent="-256032" eaLnBrk="1" fontAlgn="auto" hangingPunct="1">
              <a:spcAft>
                <a:spcPts val="0"/>
              </a:spcAft>
              <a:buFont typeface="Wingdings 3"/>
              <a:buChar char=""/>
              <a:defRPr/>
            </a:pPr>
            <a:r>
              <a:rPr lang="es-ES" sz="3800" dirty="0">
                <a:latin typeface="Arial Black" pitchFamily="34" charset="0"/>
              </a:rPr>
              <a:t>Pero estatuas de Asia no faltan, ya que están dispersas por toda la quinta.</a:t>
            </a:r>
          </a:p>
          <a:p>
            <a:pPr marL="365760" indent="-256032" eaLnBrk="1" fontAlgn="auto" hangingPunct="1">
              <a:spcAft>
                <a:spcPts val="0"/>
              </a:spcAft>
              <a:buFont typeface="Wingdings 3"/>
              <a:buChar char=""/>
              <a:defRPr/>
            </a:pPr>
            <a:endParaRPr lang="es-ES" dirty="0"/>
          </a:p>
        </p:txBody>
      </p:sp>
    </p:spTree>
    <p:extLst>
      <p:ext uri="{BB962C8B-B14F-4D97-AF65-F5344CB8AC3E}">
        <p14:creationId xmlns:p14="http://schemas.microsoft.com/office/powerpoint/2010/main" val="452862751"/>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6082" name="1 Imagen" descr="Fidalga.-1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54211313"/>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7106" name="1 Imagen" descr="Fidalga.-2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561367344"/>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8130" name="1 Imagen" descr="Fidalga.-3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420335737"/>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9154" name="1 Imagen" descr="Fidalga.-4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731555406"/>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0178" name="1 Imagen" descr="Fidalga.-5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584700974"/>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02" name="1 Imagen" descr="Fidalga.-6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785114123"/>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2226" name="1 Imagen" descr="Fidalga.-7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719320734"/>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3250" name="1 Imagen" descr="Fidalga.-8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23767445"/>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4274" name="1 Imagen" descr="Fidalga.-9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543402047"/>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5298" name="1 Imagen" descr="Fidalga.-10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148941075"/>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6322" name="1 Imagen" descr="Fidalga.-11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68758957"/>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7346" name="1 Imagen" descr="Fidalga.-12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28762228"/>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8370" name="1 Imagen" descr="Fidalga.-13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965077962"/>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9394" name="1 Imagen" descr="Fidalga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241500662"/>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1 Título"/>
          <p:cNvSpPr>
            <a:spLocks noGrp="1"/>
          </p:cNvSpPr>
          <p:nvPr>
            <p:ph type="title"/>
          </p:nvPr>
        </p:nvSpPr>
        <p:spPr/>
        <p:txBody>
          <a:bodyPr/>
          <a:lstStyle/>
          <a:p>
            <a:pPr eaLnBrk="1" fontAlgn="auto" hangingPunct="1">
              <a:spcAft>
                <a:spcPts val="0"/>
              </a:spcAft>
              <a:defRPr/>
            </a:pPr>
            <a:r>
              <a:rPr lang="es-ES" dirty="0">
                <a:latin typeface="Arial Black" pitchFamily="34" charset="0"/>
              </a:rPr>
              <a:t>Sintra.-Palacio da Pena</a:t>
            </a:r>
          </a:p>
        </p:txBody>
      </p:sp>
      <p:sp>
        <p:nvSpPr>
          <p:cNvPr id="53251" name="2 Marcador de contenido"/>
          <p:cNvSpPr>
            <a:spLocks noGrp="1"/>
          </p:cNvSpPr>
          <p:nvPr>
            <p:ph sz="quarter" idx="1"/>
          </p:nvPr>
        </p:nvSpPr>
        <p:spPr>
          <a:xfrm>
            <a:off x="457200" y="1481138"/>
            <a:ext cx="7571184" cy="5376862"/>
          </a:xfrm>
        </p:spPr>
        <p:txBody>
          <a:bodyPr>
            <a:normAutofit fontScale="77500" lnSpcReduction="20000"/>
          </a:bodyPr>
          <a:lstStyle/>
          <a:p>
            <a:pPr marL="365760" indent="-256032" eaLnBrk="1" fontAlgn="auto" hangingPunct="1">
              <a:spcAft>
                <a:spcPts val="0"/>
              </a:spcAft>
              <a:buFont typeface="Wingdings 3"/>
              <a:buChar char=""/>
              <a:defRPr/>
            </a:pPr>
            <a:r>
              <a:rPr lang="es-ES" sz="3100" dirty="0">
                <a:latin typeface="Arial Black" pitchFamily="34" charset="0"/>
              </a:rPr>
              <a:t>El </a:t>
            </a:r>
            <a:r>
              <a:rPr lang="es-ES" sz="3100" b="1" dirty="0">
                <a:latin typeface="Arial Black" pitchFamily="34" charset="0"/>
              </a:rPr>
              <a:t>Palacio Nacional de la Peña</a:t>
            </a:r>
            <a:r>
              <a:rPr lang="es-ES" sz="3100" dirty="0">
                <a:latin typeface="Arial Black" pitchFamily="34" charset="0"/>
              </a:rPr>
              <a:t> (en portugués </a:t>
            </a:r>
            <a:r>
              <a:rPr lang="es-ES" sz="3100" i="1" dirty="0" err="1">
                <a:latin typeface="Arial Black" pitchFamily="34" charset="0"/>
              </a:rPr>
              <a:t>Palácio</a:t>
            </a:r>
            <a:r>
              <a:rPr lang="es-ES" sz="3100" i="1" dirty="0">
                <a:latin typeface="Arial Black" pitchFamily="34" charset="0"/>
              </a:rPr>
              <a:t> Nacional da Pena</a:t>
            </a:r>
            <a:r>
              <a:rPr lang="es-ES" sz="3100" dirty="0">
                <a:latin typeface="Arial Black" pitchFamily="34" charset="0"/>
              </a:rPr>
              <a:t>) es una de las principales residencias de la familia real portuguesa durante el siglo XIX y a la vez constituye una de las máximas expresiones del estilo romántico del siglo XIX en Portugal. </a:t>
            </a:r>
          </a:p>
          <a:p>
            <a:pPr marL="365760" indent="-256032" eaLnBrk="1" fontAlgn="auto" hangingPunct="1">
              <a:spcAft>
                <a:spcPts val="0"/>
              </a:spcAft>
              <a:buFont typeface="Wingdings 3"/>
              <a:buChar char=""/>
              <a:defRPr/>
            </a:pPr>
            <a:r>
              <a:rPr lang="es-ES" sz="3100" dirty="0">
                <a:latin typeface="Arial Black" pitchFamily="34" charset="0"/>
              </a:rPr>
              <a:t>Se encuentra en la </a:t>
            </a:r>
            <a:r>
              <a:rPr lang="es-ES" sz="3100" dirty="0" err="1">
                <a:latin typeface="Arial Black" pitchFamily="34" charset="0"/>
              </a:rPr>
              <a:t>freguesia</a:t>
            </a:r>
            <a:r>
              <a:rPr lang="es-ES" sz="3100" dirty="0">
                <a:latin typeface="Arial Black" pitchFamily="34" charset="0"/>
              </a:rPr>
              <a:t> </a:t>
            </a:r>
            <a:r>
              <a:rPr lang="es-ES" sz="3100" dirty="0" err="1">
                <a:latin typeface="Arial Black" pitchFamily="34" charset="0"/>
              </a:rPr>
              <a:t>sintrense</a:t>
            </a:r>
            <a:r>
              <a:rPr lang="es-ES" sz="3100" dirty="0">
                <a:latin typeface="Arial Black" pitchFamily="34" charset="0"/>
              </a:rPr>
              <a:t> de São Pedro de </a:t>
            </a:r>
            <a:r>
              <a:rPr lang="es-ES" sz="3100" dirty="0" err="1">
                <a:latin typeface="Arial Black" pitchFamily="34" charset="0"/>
              </a:rPr>
              <a:t>Penaferrim</a:t>
            </a:r>
            <a:r>
              <a:rPr lang="es-ES" sz="3100" dirty="0">
                <a:latin typeface="Arial Black" pitchFamily="34" charset="0"/>
              </a:rPr>
              <a:t>.</a:t>
            </a:r>
          </a:p>
          <a:p>
            <a:pPr marL="365760" indent="-256032" eaLnBrk="1" fontAlgn="auto" hangingPunct="1">
              <a:spcAft>
                <a:spcPts val="0"/>
              </a:spcAft>
              <a:buFont typeface="Wingdings 3"/>
              <a:buChar char=""/>
              <a:defRPr/>
            </a:pPr>
            <a:r>
              <a:rPr lang="es-ES" sz="3100" dirty="0">
                <a:latin typeface="Arial Black" pitchFamily="34" charset="0"/>
              </a:rPr>
              <a:t>Fue el príncipe Fernando II de Portugal, esposo de la reina María II de Portugal, quien ordenó la construcción del palacio de la Peña en 1836.</a:t>
            </a:r>
          </a:p>
          <a:p>
            <a:pPr marL="365760" indent="-256032" eaLnBrk="1" fontAlgn="auto" hangingPunct="1">
              <a:spcAft>
                <a:spcPts val="0"/>
              </a:spcAft>
              <a:buFont typeface="Wingdings 3"/>
              <a:buChar char=""/>
              <a:defRPr/>
            </a:pPr>
            <a:r>
              <a:rPr lang="es-ES" sz="3100" dirty="0">
                <a:latin typeface="Arial Black" pitchFamily="34" charset="0"/>
              </a:rPr>
              <a:t> El príncipe, católico de origen alemán, se enamoró de la zona de Sintra en una excursión que realizó junto a su esposa.</a:t>
            </a:r>
          </a:p>
          <a:p>
            <a:pPr marL="365760" indent="-256032" eaLnBrk="1" fontAlgn="auto" hangingPunct="1">
              <a:spcAft>
                <a:spcPts val="0"/>
              </a:spcAft>
              <a:buFont typeface="Wingdings 3"/>
              <a:buChar char=""/>
              <a:defRPr/>
            </a:pPr>
            <a:r>
              <a:rPr lang="es-ES" dirty="0">
                <a:latin typeface="Arial Black" pitchFamily="34" charset="0"/>
              </a:rPr>
              <a:t> </a:t>
            </a:r>
            <a:endParaRPr lang="es-ES" dirty="0"/>
          </a:p>
        </p:txBody>
      </p:sp>
    </p:spTree>
    <p:extLst>
      <p:ext uri="{BB962C8B-B14F-4D97-AF65-F5344CB8AC3E}">
        <p14:creationId xmlns:p14="http://schemas.microsoft.com/office/powerpoint/2010/main" val="14500824"/>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1 Marcador de contenido"/>
          <p:cNvSpPr>
            <a:spLocks noGrp="1"/>
          </p:cNvSpPr>
          <p:nvPr>
            <p:ph sz="quarter" idx="1"/>
          </p:nvPr>
        </p:nvSpPr>
        <p:spPr>
          <a:xfrm>
            <a:off x="457201" y="357188"/>
            <a:ext cx="7643192" cy="5649912"/>
          </a:xfrm>
        </p:spPr>
        <p:txBody>
          <a:bodyPr>
            <a:normAutofit lnSpcReduction="10000"/>
          </a:bodyPr>
          <a:lstStyle/>
          <a:p>
            <a:pPr eaLnBrk="1" hangingPunct="1"/>
            <a:r>
              <a:rPr lang="es-ES" sz="2400" dirty="0">
                <a:latin typeface="Arial Black" pitchFamily="34" charset="0"/>
              </a:rPr>
              <a:t>En esta excursión, la pareja real pudo contemplar las ruinas de un antiguo monasterio devastado a raíz del terremoto de 1755</a:t>
            </a:r>
            <a:r>
              <a:rPr lang="es-ES" sz="2400" dirty="0"/>
              <a:t>. </a:t>
            </a:r>
          </a:p>
          <a:p>
            <a:pPr eaLnBrk="1" hangingPunct="1"/>
            <a:r>
              <a:rPr lang="es-ES" sz="2400" dirty="0">
                <a:latin typeface="Arial Black" pitchFamily="34" charset="0"/>
              </a:rPr>
              <a:t>El monasterio había sido de los frailes jerónimos y fue construido, originariamente, por el rey Juan II y transformado, de forma substancial, por el rey Manuel I que, cumpliendo una promesa, ordenó la reconstrucción del monasterio en honor de </a:t>
            </a:r>
            <a:r>
              <a:rPr lang="es-ES" sz="2400" i="1" dirty="0" err="1">
                <a:latin typeface="Arial Black" pitchFamily="34" charset="0"/>
              </a:rPr>
              <a:t>Nossa</a:t>
            </a:r>
            <a:r>
              <a:rPr lang="es-ES" sz="2400" i="1" dirty="0">
                <a:latin typeface="Arial Black" pitchFamily="34" charset="0"/>
              </a:rPr>
              <a:t> </a:t>
            </a:r>
            <a:r>
              <a:rPr lang="es-ES" sz="2400" i="1" dirty="0" err="1">
                <a:latin typeface="Arial Black" pitchFamily="34" charset="0"/>
              </a:rPr>
              <a:t>Senhora</a:t>
            </a:r>
            <a:r>
              <a:rPr lang="es-ES" sz="2400" i="1" dirty="0">
                <a:latin typeface="Arial Black" pitchFamily="34" charset="0"/>
              </a:rPr>
              <a:t> da Pena</a:t>
            </a:r>
            <a:r>
              <a:rPr lang="es-ES" sz="2400" dirty="0">
                <a:latin typeface="Arial Black" pitchFamily="34" charset="0"/>
              </a:rPr>
              <a:t>, la Madre de Dios de la Peña (</a:t>
            </a:r>
            <a:r>
              <a:rPr lang="es-ES" sz="2400" i="1" dirty="0" err="1">
                <a:latin typeface="Arial Black" pitchFamily="34" charset="0"/>
              </a:rPr>
              <a:t>Palácio</a:t>
            </a:r>
            <a:r>
              <a:rPr lang="es-ES" sz="2400" i="1" dirty="0">
                <a:latin typeface="Arial Black" pitchFamily="34" charset="0"/>
              </a:rPr>
              <a:t> da Pena</a:t>
            </a:r>
            <a:r>
              <a:rPr lang="es-ES" sz="2400" dirty="0">
                <a:latin typeface="Arial Black" pitchFamily="34" charset="0"/>
              </a:rPr>
              <a:t> quiere decir precisamente «palacio de la Peña», en referencia a su situación sobre un cerro escarpado), y lo donó a la orden de San Jerónimo</a:t>
            </a:r>
            <a:r>
              <a:rPr lang="es-ES" sz="2400" dirty="0"/>
              <a:t>.</a:t>
            </a:r>
          </a:p>
        </p:txBody>
      </p:sp>
    </p:spTree>
    <p:extLst>
      <p:ext uri="{BB962C8B-B14F-4D97-AF65-F5344CB8AC3E}">
        <p14:creationId xmlns:p14="http://schemas.microsoft.com/office/powerpoint/2010/main" val="3608652033"/>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2466" name="1 Imagen" descr="Sintra.-Palacio da Pena.-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94253088"/>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3490" name="1 Imagen" descr="Sintra.-Palácio da Pena - Jardim 03.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238115151"/>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4514" name="1 Imagen" descr="Sintra.-Palacio de Pena.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587970781"/>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5538" name="1 Imagen" descr="Palacio da Pena.-1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53684799"/>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6562" name="1 Imagen" descr="Palacio da Pena.-2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285401641"/>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7586" name="1 Imagen" descr="Palacio da Pena.-Sintra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588146073"/>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8610" name="1 Imagen" descr="Palacio da Pena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40873610"/>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9634" name="1 Imagen" descr="PENAPALACE DUCK HOUSES.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917122946"/>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1 Título"/>
          <p:cNvSpPr>
            <a:spLocks noGrp="1"/>
          </p:cNvSpPr>
          <p:nvPr>
            <p:ph type="title"/>
          </p:nvPr>
        </p:nvSpPr>
        <p:spPr>
          <a:xfrm>
            <a:off x="457200" y="274638"/>
            <a:ext cx="8229600" cy="706090"/>
          </a:xfrm>
        </p:spPr>
        <p:txBody>
          <a:bodyPr>
            <a:normAutofit/>
          </a:bodyPr>
          <a:lstStyle/>
          <a:p>
            <a:pPr eaLnBrk="1" fontAlgn="auto" hangingPunct="1">
              <a:spcAft>
                <a:spcPts val="0"/>
              </a:spcAft>
              <a:defRPr/>
            </a:pPr>
            <a:r>
              <a:rPr lang="es-ES" dirty="0">
                <a:latin typeface="Arial Black" pitchFamily="34" charset="0"/>
              </a:rPr>
              <a:t>Quinta da </a:t>
            </a:r>
            <a:r>
              <a:rPr lang="es-ES" dirty="0" err="1">
                <a:latin typeface="Arial Black" pitchFamily="34" charset="0"/>
              </a:rPr>
              <a:t>Montserrate</a:t>
            </a:r>
            <a:endParaRPr lang="es-ES" dirty="0">
              <a:latin typeface="Arial Black" pitchFamily="34" charset="0"/>
            </a:endParaRPr>
          </a:p>
        </p:txBody>
      </p:sp>
      <p:sp>
        <p:nvSpPr>
          <p:cNvPr id="62467" name="2 Marcador de contenido"/>
          <p:cNvSpPr>
            <a:spLocks noGrp="1"/>
          </p:cNvSpPr>
          <p:nvPr>
            <p:ph sz="quarter" idx="1"/>
          </p:nvPr>
        </p:nvSpPr>
        <p:spPr>
          <a:xfrm>
            <a:off x="457201" y="981075"/>
            <a:ext cx="7643192" cy="6480373"/>
          </a:xfrm>
        </p:spPr>
        <p:txBody>
          <a:bodyPr>
            <a:normAutofit fontScale="85000" lnSpcReduction="20000"/>
          </a:bodyPr>
          <a:lstStyle/>
          <a:p>
            <a:pPr marL="365760" indent="-256032" eaLnBrk="1" fontAlgn="auto" hangingPunct="1">
              <a:spcAft>
                <a:spcPts val="0"/>
              </a:spcAft>
              <a:buFont typeface="Wingdings 3"/>
              <a:buChar char=""/>
              <a:defRPr/>
            </a:pPr>
            <a:r>
              <a:rPr lang="es-ES" sz="2800" dirty="0">
                <a:latin typeface="Arial Black" pitchFamily="34" charset="0"/>
              </a:rPr>
              <a:t>El Palacio de Monserrate es una señorial residencia ubicada a unos 4 km. del centro de Sintra que, data de mediados del siglo XIX.</a:t>
            </a:r>
          </a:p>
          <a:p>
            <a:pPr marL="365760" indent="-256032" eaLnBrk="1" fontAlgn="auto" hangingPunct="1">
              <a:spcAft>
                <a:spcPts val="0"/>
              </a:spcAft>
              <a:buFont typeface="Wingdings 3"/>
              <a:buChar char=""/>
              <a:defRPr/>
            </a:pPr>
            <a:r>
              <a:rPr lang="es-ES" sz="2800" dirty="0">
                <a:latin typeface="Arial Black" pitchFamily="34" charset="0"/>
              </a:rPr>
              <a:t> El frondoso parque que la rodea constituye uno de los ejemplos más destacados de jardines románticos de Portugal, fruto del aporte de sus sucesivos ocupantes y propietarios.</a:t>
            </a:r>
          </a:p>
          <a:p>
            <a:pPr marL="365760" indent="-256032" eaLnBrk="1" fontAlgn="auto" hangingPunct="1">
              <a:spcAft>
                <a:spcPts val="0"/>
              </a:spcAft>
              <a:buFont typeface="Wingdings 3"/>
              <a:buChar char=""/>
              <a:defRPr/>
            </a:pPr>
            <a:r>
              <a:rPr lang="es-ES" sz="2800" dirty="0">
                <a:latin typeface="Arial Black" pitchFamily="34" charset="0"/>
              </a:rPr>
              <a:t>Alrededor del año 1540 el terreno, conocido como </a:t>
            </a:r>
            <a:r>
              <a:rPr lang="es-ES" sz="2800" b="1" dirty="0">
                <a:latin typeface="Arial Black" pitchFamily="34" charset="0"/>
              </a:rPr>
              <a:t>Quinta da </a:t>
            </a:r>
            <a:r>
              <a:rPr lang="es-ES" sz="2800" b="1" dirty="0" err="1">
                <a:latin typeface="Arial Black" pitchFamily="34" charset="0"/>
              </a:rPr>
              <a:t>Bela</a:t>
            </a:r>
            <a:r>
              <a:rPr lang="es-ES" sz="2800" b="1" dirty="0">
                <a:latin typeface="Arial Black" pitchFamily="34" charset="0"/>
              </a:rPr>
              <a:t> Vista</a:t>
            </a:r>
            <a:r>
              <a:rPr lang="es-ES" sz="2800" dirty="0">
                <a:latin typeface="Arial Black" pitchFamily="34" charset="0"/>
              </a:rPr>
              <a:t>, formaba parte de los dominios del Hospital de Todos los Santos, de Lisboa. </a:t>
            </a:r>
            <a:r>
              <a:rPr lang="es-ES" sz="2800" b="1" dirty="0">
                <a:latin typeface="Arial Black" pitchFamily="34" charset="0"/>
              </a:rPr>
              <a:t>Frei Gaspar </a:t>
            </a:r>
            <a:r>
              <a:rPr lang="es-ES" sz="2800" b="1" dirty="0" err="1">
                <a:latin typeface="Arial Black" pitchFamily="34" charset="0"/>
              </a:rPr>
              <a:t>Preto</a:t>
            </a:r>
            <a:r>
              <a:rPr lang="es-ES" sz="2800" dirty="0">
                <a:latin typeface="Arial Black" pitchFamily="34" charset="0"/>
              </a:rPr>
              <a:t>, entonces administrador del hospital, había hecho una peregrinación al Monasterio Benedictino de </a:t>
            </a:r>
            <a:r>
              <a:rPr lang="es-ES" sz="2800" dirty="0" err="1">
                <a:latin typeface="Arial Black" pitchFamily="34" charset="0"/>
              </a:rPr>
              <a:t>Monserrat</a:t>
            </a:r>
            <a:r>
              <a:rPr lang="es-ES" sz="2800" dirty="0">
                <a:latin typeface="Arial Black" pitchFamily="34" charset="0"/>
              </a:rPr>
              <a:t>, en Cataluña, y al regresar mandó edificar en la quinta una capilla en honor a </a:t>
            </a:r>
            <a:r>
              <a:rPr lang="es-ES" sz="2800" b="1" dirty="0" err="1">
                <a:latin typeface="Arial Black" pitchFamily="34" charset="0"/>
              </a:rPr>
              <a:t>Nossa</a:t>
            </a:r>
            <a:r>
              <a:rPr lang="es-ES" sz="2800" b="1" dirty="0">
                <a:latin typeface="Arial Black" pitchFamily="34" charset="0"/>
              </a:rPr>
              <a:t> </a:t>
            </a:r>
            <a:r>
              <a:rPr lang="es-ES" sz="2800" b="1" dirty="0" err="1">
                <a:latin typeface="Arial Black" pitchFamily="34" charset="0"/>
              </a:rPr>
              <a:t>Senhora</a:t>
            </a:r>
            <a:r>
              <a:rPr lang="es-ES" sz="2800" b="1" dirty="0">
                <a:latin typeface="Arial Black" pitchFamily="34" charset="0"/>
              </a:rPr>
              <a:t> de Monserrate</a:t>
            </a:r>
            <a:r>
              <a:rPr lang="es-ES" sz="2800" dirty="0">
                <a:latin typeface="Arial Black" pitchFamily="34" charset="0"/>
              </a:rPr>
              <a:t>. </a:t>
            </a:r>
            <a:br>
              <a:rPr lang="es-ES" dirty="0"/>
            </a:br>
            <a:endParaRPr lang="es-ES" dirty="0"/>
          </a:p>
        </p:txBody>
      </p:sp>
    </p:spTree>
    <p:extLst>
      <p:ext uri="{BB962C8B-B14F-4D97-AF65-F5344CB8AC3E}">
        <p14:creationId xmlns:p14="http://schemas.microsoft.com/office/powerpoint/2010/main" val="3219463675"/>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1 Marcador de contenido"/>
          <p:cNvSpPr>
            <a:spLocks noGrp="1"/>
          </p:cNvSpPr>
          <p:nvPr>
            <p:ph sz="quarter" idx="1"/>
          </p:nvPr>
        </p:nvSpPr>
        <p:spPr>
          <a:xfrm>
            <a:off x="457200" y="857250"/>
            <a:ext cx="7715200" cy="5149850"/>
          </a:xfrm>
        </p:spPr>
        <p:txBody>
          <a:bodyPr/>
          <a:lstStyle/>
          <a:p>
            <a:pPr eaLnBrk="1" hangingPunct="1"/>
            <a:r>
              <a:rPr lang="es-ES" sz="2400" dirty="0">
                <a:latin typeface="Arial Black" pitchFamily="34" charset="0"/>
              </a:rPr>
              <a:t>En 1601 la quinta de Monserrate fue concedida para su explotación a </a:t>
            </a:r>
            <a:r>
              <a:rPr lang="es-ES" sz="2400" b="1" dirty="0" err="1">
                <a:latin typeface="Arial Black" pitchFamily="34" charset="0"/>
              </a:rPr>
              <a:t>Caetano</a:t>
            </a:r>
            <a:r>
              <a:rPr lang="es-ES" sz="2400" b="1" dirty="0">
                <a:latin typeface="Arial Black" pitchFamily="34" charset="0"/>
              </a:rPr>
              <a:t> de Mello e Castro</a:t>
            </a:r>
            <a:r>
              <a:rPr lang="es-ES" sz="2400" dirty="0">
                <a:latin typeface="Arial Black" pitchFamily="34" charset="0"/>
              </a:rPr>
              <a:t>, virrey de las Indias, familia que finalmente la compró en 1718.</a:t>
            </a:r>
          </a:p>
          <a:p>
            <a:pPr eaLnBrk="1" hangingPunct="1"/>
            <a:r>
              <a:rPr lang="es-ES" sz="2400" dirty="0">
                <a:latin typeface="Arial Black" pitchFamily="34" charset="0"/>
              </a:rPr>
              <a:t> Desde entonces la propiedad fue explotada a </a:t>
            </a:r>
            <a:r>
              <a:rPr lang="es-ES" sz="2400" dirty="0" err="1">
                <a:latin typeface="Arial Black" pitchFamily="34" charset="0"/>
              </a:rPr>
              <a:t>traves</a:t>
            </a:r>
            <a:r>
              <a:rPr lang="es-ES" sz="2400" dirty="0">
                <a:latin typeface="Arial Black" pitchFamily="34" charset="0"/>
              </a:rPr>
              <a:t> de procuradores que elegían a los inquilinos u ocupantes de la casa, quienes debían ocuparse de la explotación agrícola, así como del mantenimiento de las dependencias. </a:t>
            </a:r>
          </a:p>
          <a:p>
            <a:pPr eaLnBrk="1" hangingPunct="1"/>
            <a:r>
              <a:rPr lang="es-ES" sz="2400" dirty="0">
                <a:latin typeface="Arial Black" pitchFamily="34" charset="0"/>
              </a:rPr>
              <a:t>De aquellas casas no quedó casi nada luego del terremoto de 1755</a:t>
            </a:r>
            <a:r>
              <a:rPr lang="es-ES" dirty="0"/>
              <a:t>.</a:t>
            </a:r>
          </a:p>
        </p:txBody>
      </p:sp>
    </p:spTree>
    <p:extLst>
      <p:ext uri="{BB962C8B-B14F-4D97-AF65-F5344CB8AC3E}">
        <p14:creationId xmlns:p14="http://schemas.microsoft.com/office/powerpoint/2010/main" val="19076003"/>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1 Marcador de contenido"/>
          <p:cNvSpPr>
            <a:spLocks noGrp="1"/>
          </p:cNvSpPr>
          <p:nvPr>
            <p:ph sz="quarter" idx="1"/>
          </p:nvPr>
        </p:nvSpPr>
        <p:spPr>
          <a:xfrm>
            <a:off x="457200" y="765175"/>
            <a:ext cx="7643192" cy="5241925"/>
          </a:xfrm>
        </p:spPr>
        <p:txBody>
          <a:bodyPr/>
          <a:lstStyle/>
          <a:p>
            <a:pPr eaLnBrk="1" hangingPunct="1"/>
            <a:r>
              <a:rPr lang="es-ES" sz="2400" dirty="0">
                <a:latin typeface="Arial Black" pitchFamily="34" charset="0"/>
              </a:rPr>
              <a:t>En 1790, un rico comerciante inglés llamado </a:t>
            </a:r>
            <a:r>
              <a:rPr lang="es-ES" sz="2400" b="1" dirty="0">
                <a:latin typeface="Arial Black" pitchFamily="34" charset="0"/>
              </a:rPr>
              <a:t>Gerard </a:t>
            </a:r>
            <a:r>
              <a:rPr lang="es-ES" sz="2400" b="1" dirty="0" err="1">
                <a:latin typeface="Arial Black" pitchFamily="34" charset="0"/>
              </a:rPr>
              <a:t>DeVisme</a:t>
            </a:r>
            <a:r>
              <a:rPr lang="es-ES" sz="2400" dirty="0">
                <a:latin typeface="Arial Black" pitchFamily="34" charset="0"/>
              </a:rPr>
              <a:t> arrendó Monserrate y mandó construir un palacete neogótico, pero en 1794 decidió sub-arrendar la propiedad a </a:t>
            </a:r>
            <a:r>
              <a:rPr lang="es-ES" sz="2400" b="1" dirty="0">
                <a:latin typeface="Arial Black" pitchFamily="34" charset="0"/>
              </a:rPr>
              <a:t>William </a:t>
            </a:r>
            <a:r>
              <a:rPr lang="es-ES" sz="2400" b="1" dirty="0" err="1">
                <a:latin typeface="Arial Black" pitchFamily="34" charset="0"/>
              </a:rPr>
              <a:t>Beckford</a:t>
            </a:r>
            <a:r>
              <a:rPr lang="es-ES" sz="2400" dirty="0">
                <a:latin typeface="Arial Black" pitchFamily="34" charset="0"/>
              </a:rPr>
              <a:t>. </a:t>
            </a:r>
          </a:p>
          <a:p>
            <a:pPr eaLnBrk="1" hangingPunct="1"/>
            <a:r>
              <a:rPr lang="es-ES" sz="2400" dirty="0" err="1">
                <a:latin typeface="Arial Black" pitchFamily="34" charset="0"/>
              </a:rPr>
              <a:t>Beckford</a:t>
            </a:r>
            <a:r>
              <a:rPr lang="es-ES" sz="2400" dirty="0">
                <a:latin typeface="Arial Black" pitchFamily="34" charset="0"/>
              </a:rPr>
              <a:t> utilizó una pequeña parte de su inmensa fortuna para reformar el palacio y avanzó con las primeras obras en el acondicionamiento del jardín romántico, que integraba las ruinas existentes, un </a:t>
            </a:r>
            <a:r>
              <a:rPr lang="es-ES" sz="2400" i="1" dirty="0">
                <a:latin typeface="Arial Black" pitchFamily="34" charset="0"/>
              </a:rPr>
              <a:t>crómlech</a:t>
            </a:r>
            <a:r>
              <a:rPr lang="es-ES" sz="2400" dirty="0">
                <a:latin typeface="Arial Black" pitchFamily="34" charset="0"/>
              </a:rPr>
              <a:t> (especie de monumento megalítico formado por piedras) y una cascada natural ya existente.</a:t>
            </a:r>
          </a:p>
        </p:txBody>
      </p:sp>
    </p:spTree>
    <p:extLst>
      <p:ext uri="{BB962C8B-B14F-4D97-AF65-F5344CB8AC3E}">
        <p14:creationId xmlns:p14="http://schemas.microsoft.com/office/powerpoint/2010/main" val="3062262840"/>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1 Marcador de contenido"/>
          <p:cNvSpPr>
            <a:spLocks noGrp="1"/>
          </p:cNvSpPr>
          <p:nvPr>
            <p:ph sz="quarter" idx="1"/>
          </p:nvPr>
        </p:nvSpPr>
        <p:spPr>
          <a:xfrm>
            <a:off x="457200" y="642938"/>
            <a:ext cx="7571184" cy="5364162"/>
          </a:xfrm>
        </p:spPr>
        <p:txBody>
          <a:bodyPr/>
          <a:lstStyle/>
          <a:p>
            <a:pPr eaLnBrk="1" hangingPunct="1"/>
            <a:r>
              <a:rPr lang="es-ES" sz="2400" dirty="0">
                <a:latin typeface="Arial Black" pitchFamily="34" charset="0"/>
              </a:rPr>
              <a:t>Tan solo un año después, </a:t>
            </a:r>
            <a:r>
              <a:rPr lang="es-ES" sz="2400" dirty="0" err="1">
                <a:latin typeface="Arial Black" pitchFamily="34" charset="0"/>
              </a:rPr>
              <a:t>Beckford</a:t>
            </a:r>
            <a:r>
              <a:rPr lang="es-ES" sz="2400" dirty="0">
                <a:latin typeface="Arial Black" pitchFamily="34" charset="0"/>
              </a:rPr>
              <a:t> abandona definitivamente el país y la quinta entra en decadencia. </a:t>
            </a:r>
          </a:p>
          <a:p>
            <a:pPr eaLnBrk="1" hangingPunct="1"/>
            <a:r>
              <a:rPr lang="es-ES" sz="2400" dirty="0">
                <a:latin typeface="Arial Black" pitchFamily="34" charset="0"/>
              </a:rPr>
              <a:t>En 1809, el famoso poeta </a:t>
            </a:r>
            <a:r>
              <a:rPr lang="es-ES" sz="2400" b="1" dirty="0">
                <a:latin typeface="Arial Black" pitchFamily="34" charset="0"/>
              </a:rPr>
              <a:t>Lord Byron</a:t>
            </a:r>
            <a:r>
              <a:rPr lang="es-ES" sz="2400" dirty="0">
                <a:latin typeface="Arial Black" pitchFamily="34" charset="0"/>
              </a:rPr>
              <a:t> visita Monserrate y se lamenta por encontrar vacío y descuidado tan bello palacio.</a:t>
            </a:r>
            <a:br>
              <a:rPr lang="es-ES" sz="2400" dirty="0">
                <a:latin typeface="Arial Black" pitchFamily="34" charset="0"/>
              </a:rPr>
            </a:br>
            <a:r>
              <a:rPr lang="es-ES" sz="2400" dirty="0">
                <a:latin typeface="Arial Black" pitchFamily="34" charset="0"/>
              </a:rPr>
              <a:t>La salvación llegó cuando en 1856 </a:t>
            </a:r>
            <a:r>
              <a:rPr lang="es-ES" sz="2400" b="1" dirty="0">
                <a:latin typeface="Arial Black" pitchFamily="34" charset="0"/>
              </a:rPr>
              <a:t>Francis Cook</a:t>
            </a:r>
            <a:r>
              <a:rPr lang="es-ES" sz="2400" dirty="0">
                <a:latin typeface="Arial Black" pitchFamily="34" charset="0"/>
              </a:rPr>
              <a:t>, millonario inglés comerciante de textiles, compró a los Mello e Castro la quinta, mandó rehacer el palacio y acondicionar un inmenso parque de estilo ing</a:t>
            </a:r>
            <a:r>
              <a:rPr lang="es-ES" dirty="0">
                <a:latin typeface="Arial Black" pitchFamily="34" charset="0"/>
              </a:rPr>
              <a:t>lés</a:t>
            </a:r>
            <a:r>
              <a:rPr lang="es-ES" dirty="0"/>
              <a:t>.</a:t>
            </a:r>
          </a:p>
        </p:txBody>
      </p:sp>
    </p:spTree>
    <p:extLst>
      <p:ext uri="{BB962C8B-B14F-4D97-AF65-F5344CB8AC3E}">
        <p14:creationId xmlns:p14="http://schemas.microsoft.com/office/powerpoint/2010/main" val="1167509797"/>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1 Marcador de contenido"/>
          <p:cNvSpPr>
            <a:spLocks noGrp="1"/>
          </p:cNvSpPr>
          <p:nvPr>
            <p:ph sz="quarter" idx="1"/>
          </p:nvPr>
        </p:nvSpPr>
        <p:spPr>
          <a:xfrm>
            <a:off x="457200" y="285750"/>
            <a:ext cx="7499176" cy="5721350"/>
          </a:xfrm>
        </p:spPr>
        <p:txBody>
          <a:bodyPr>
            <a:normAutofit lnSpcReduction="10000"/>
          </a:bodyPr>
          <a:lstStyle/>
          <a:p>
            <a:pPr eaLnBrk="1" hangingPunct="1"/>
            <a:r>
              <a:rPr lang="es-ES" sz="2400" dirty="0">
                <a:latin typeface="Arial Black" pitchFamily="34" charset="0"/>
              </a:rPr>
              <a:t>Convocando al arquitecto inglés </a:t>
            </a:r>
            <a:r>
              <a:rPr lang="es-ES" sz="2400" b="1" dirty="0">
                <a:latin typeface="Arial Black" pitchFamily="34" charset="0"/>
              </a:rPr>
              <a:t>James T. </a:t>
            </a:r>
            <a:r>
              <a:rPr lang="es-ES" sz="2400" b="1" dirty="0" err="1">
                <a:latin typeface="Arial Black" pitchFamily="34" charset="0"/>
              </a:rPr>
              <a:t>Knowles</a:t>
            </a:r>
            <a:r>
              <a:rPr lang="es-ES" sz="2400" dirty="0">
                <a:latin typeface="Arial Black" pitchFamily="34" charset="0"/>
              </a:rPr>
              <a:t>, al paisajista </a:t>
            </a:r>
            <a:r>
              <a:rPr lang="es-ES" sz="2400" b="1" dirty="0">
                <a:latin typeface="Arial Black" pitchFamily="34" charset="0"/>
              </a:rPr>
              <a:t>William </a:t>
            </a:r>
            <a:r>
              <a:rPr lang="es-ES" sz="2400" b="1" dirty="0" err="1">
                <a:latin typeface="Arial Black" pitchFamily="34" charset="0"/>
              </a:rPr>
              <a:t>Stockdale</a:t>
            </a:r>
            <a:r>
              <a:rPr lang="es-ES" sz="2400" dirty="0">
                <a:latin typeface="Arial Black" pitchFamily="34" charset="0"/>
              </a:rPr>
              <a:t>, el botánico </a:t>
            </a:r>
            <a:r>
              <a:rPr lang="es-ES" sz="2400" b="1" dirty="0">
                <a:latin typeface="Arial Black" pitchFamily="34" charset="0"/>
              </a:rPr>
              <a:t>William </a:t>
            </a:r>
            <a:r>
              <a:rPr lang="es-ES" sz="2400" b="1" dirty="0" err="1">
                <a:latin typeface="Arial Black" pitchFamily="34" charset="0"/>
              </a:rPr>
              <a:t>Nevill</a:t>
            </a:r>
            <a:r>
              <a:rPr lang="es-ES" sz="2400" dirty="0">
                <a:latin typeface="Arial Black" pitchFamily="34" charset="0"/>
              </a:rPr>
              <a:t> y el jardinero </a:t>
            </a:r>
            <a:r>
              <a:rPr lang="es-ES" sz="2400" b="1" dirty="0">
                <a:latin typeface="Arial Black" pitchFamily="34" charset="0"/>
              </a:rPr>
              <a:t>James </a:t>
            </a:r>
            <a:r>
              <a:rPr lang="es-ES" sz="2400" b="1" dirty="0" err="1">
                <a:latin typeface="Arial Black" pitchFamily="34" charset="0"/>
              </a:rPr>
              <a:t>Burt</a:t>
            </a:r>
            <a:r>
              <a:rPr lang="es-ES" sz="2400" dirty="0">
                <a:latin typeface="Arial Black" pitchFamily="34" charset="0"/>
              </a:rPr>
              <a:t>, el espíritu romántico de Sir Francis Cook, nombrado en 1870 </a:t>
            </a:r>
            <a:r>
              <a:rPr lang="es-ES" sz="2400" i="1" dirty="0" err="1">
                <a:latin typeface="Arial Black" pitchFamily="34" charset="0"/>
              </a:rPr>
              <a:t>Visconde</a:t>
            </a:r>
            <a:r>
              <a:rPr lang="es-ES" sz="2400" i="1" dirty="0">
                <a:latin typeface="Arial Black" pitchFamily="34" charset="0"/>
              </a:rPr>
              <a:t> de Monserrate</a:t>
            </a:r>
            <a:r>
              <a:rPr lang="es-ES" sz="2400" dirty="0">
                <a:latin typeface="Arial Black" pitchFamily="34" charset="0"/>
              </a:rPr>
              <a:t>, plasmó diferentes zonas en el parque: un sector con helechos ancestrales y araucarias australianas, un jardín mexicano, camelias y azaleas provenientes de Japón, todos creciendo armoniosamente con plantas de la zona, reunidos por senderos sinuosos y complementados con ruinas, cascadas y lagos.</a:t>
            </a:r>
          </a:p>
          <a:p>
            <a:pPr eaLnBrk="1" hangingPunct="1"/>
            <a:r>
              <a:rPr lang="es-ES" sz="2400" dirty="0">
                <a:latin typeface="Arial Black" pitchFamily="34" charset="0"/>
              </a:rPr>
              <a:t> Los jardines se concluyeron recién en 1929.</a:t>
            </a:r>
          </a:p>
        </p:txBody>
      </p:sp>
    </p:spTree>
    <p:extLst>
      <p:ext uri="{BB962C8B-B14F-4D97-AF65-F5344CB8AC3E}">
        <p14:creationId xmlns:p14="http://schemas.microsoft.com/office/powerpoint/2010/main" val="398517674"/>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5778" name="1 Imagen" descr="Quinta da Montserrate.-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309366889"/>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6802" name="Picture 2" descr="http://2.bp.blogspot.com/-bWj0czimHtc/T3Wq5UUSX_I/AAAAAAAAAs4/_2xgEONWhe8/s1600/monserrate02%5B1%5D.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991696039"/>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7826" name="Picture 2" descr="http://markintos76.files.wordpress.com/2011/02/palacio-de-monserrate-iv.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816257279"/>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8850" name="Picture 2" descr="http://1.bp.blogspot.com/-9X4ES7WJd3U/TyWFfPZd6XI/AAAAAAAAJgI/EdI-g7kodR8/s1600/Mont-Caminos.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679706665"/>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9874" name="Picture 2" descr="http://4.bp.blogspot.com/-HPwvJh4LIpY/TyWuI17Rn1I/AAAAAAAAJhI/N4cuulbxsP0/s1600/Mont-escalerapiedra.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707118709"/>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0898" name="Picture 2" descr="http://1.bp.blogspot.com/-lM95aOFuLa4/TyXG0xJvgtI/AAAAAAAAJhU/_rfQKqcXbbw/s640/Mont-Ermita.jpg">
            <a:hlinkClick r:id="rId2"/>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473948787"/>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22" name="Picture 2" descr="http://4.bp.blogspot.com/-1gHDdaWSyn8/TyWnV0UkfZI/AAAAAAAAJg8/T7uzC08l9Eo/s640/Mont-Casadete.jpg">
            <a:hlinkClick r:id="rId2"/>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286438953"/>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2946" name="1 Imagen" descr="Quinta Da Montserrate.-3.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28094712"/>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3970" name="1 Imagen" descr="Quinta da Montserrate.-0.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197616674"/>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4994" name="1 Imagen" descr="Quinta da Montserrate.-03.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826764802"/>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6018" name="1 Imagen" descr="Quinta de  Montserrate.-0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522943433"/>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7042" name="1 Imagen" descr="Quinta de Montserrate.-0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389035034"/>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1 Título"/>
          <p:cNvSpPr>
            <a:spLocks noGrp="1"/>
          </p:cNvSpPr>
          <p:nvPr>
            <p:ph type="title"/>
          </p:nvPr>
        </p:nvSpPr>
        <p:spPr>
          <a:xfrm>
            <a:off x="457200" y="274638"/>
            <a:ext cx="7467600" cy="850106"/>
          </a:xfrm>
        </p:spPr>
        <p:txBody>
          <a:bodyPr/>
          <a:lstStyle/>
          <a:p>
            <a:pPr eaLnBrk="1" fontAlgn="auto" hangingPunct="1">
              <a:spcAft>
                <a:spcPts val="0"/>
              </a:spcAft>
              <a:defRPr/>
            </a:pPr>
            <a:r>
              <a:rPr lang="es-ES" dirty="0">
                <a:latin typeface="Arial Black" pitchFamily="34" charset="0"/>
              </a:rPr>
              <a:t>Sintra.-Quinta da </a:t>
            </a:r>
            <a:r>
              <a:rPr lang="es-ES" dirty="0" err="1">
                <a:latin typeface="Arial Black" pitchFamily="34" charset="0"/>
              </a:rPr>
              <a:t>Regaleira</a:t>
            </a:r>
            <a:endParaRPr lang="es-ES" dirty="0">
              <a:latin typeface="Arial Black" pitchFamily="34" charset="0"/>
            </a:endParaRPr>
          </a:p>
        </p:txBody>
      </p:sp>
      <p:sp>
        <p:nvSpPr>
          <p:cNvPr id="65539" name="2 Marcador de contenido"/>
          <p:cNvSpPr>
            <a:spLocks noGrp="1"/>
          </p:cNvSpPr>
          <p:nvPr>
            <p:ph sz="quarter" idx="1"/>
          </p:nvPr>
        </p:nvSpPr>
        <p:spPr>
          <a:xfrm>
            <a:off x="457200" y="1340768"/>
            <a:ext cx="7355160" cy="6048672"/>
          </a:xfrm>
        </p:spPr>
        <p:txBody>
          <a:bodyPr>
            <a:normAutofit/>
          </a:bodyPr>
          <a:lstStyle/>
          <a:p>
            <a:pPr marL="365760" indent="-256032" eaLnBrk="1" fontAlgn="auto" hangingPunct="1">
              <a:spcAft>
                <a:spcPts val="0"/>
              </a:spcAft>
              <a:buFont typeface="Wingdings 3"/>
              <a:buChar char=""/>
              <a:defRPr/>
            </a:pPr>
            <a:r>
              <a:rPr lang="es-ES" dirty="0">
                <a:latin typeface="Arial Black" pitchFamily="34" charset="0"/>
              </a:rPr>
              <a:t>El </a:t>
            </a:r>
            <a:r>
              <a:rPr lang="es-ES" b="1" dirty="0" err="1">
                <a:latin typeface="Arial Black" pitchFamily="34" charset="0"/>
              </a:rPr>
              <a:t>Palácio</a:t>
            </a:r>
            <a:r>
              <a:rPr lang="es-ES" b="1" dirty="0">
                <a:latin typeface="Arial Black" pitchFamily="34" charset="0"/>
              </a:rPr>
              <a:t> da </a:t>
            </a:r>
            <a:r>
              <a:rPr lang="es-ES" b="1" dirty="0" err="1">
                <a:latin typeface="Arial Black" pitchFamily="34" charset="0"/>
              </a:rPr>
              <a:t>Regaleira</a:t>
            </a:r>
            <a:r>
              <a:rPr lang="es-ES" dirty="0">
                <a:latin typeface="Arial Black" pitchFamily="34" charset="0"/>
              </a:rPr>
              <a:t> es el edificio principal y el nombre más común de la </a:t>
            </a:r>
            <a:r>
              <a:rPr lang="es-ES" b="1" dirty="0">
                <a:latin typeface="Arial Black" pitchFamily="34" charset="0"/>
              </a:rPr>
              <a:t>Quinta da </a:t>
            </a:r>
            <a:r>
              <a:rPr lang="es-ES" b="1" dirty="0" err="1">
                <a:latin typeface="Arial Black" pitchFamily="34" charset="0"/>
              </a:rPr>
              <a:t>Regaleira</a:t>
            </a:r>
            <a:r>
              <a:rPr lang="es-ES" dirty="0">
                <a:latin typeface="Arial Black" pitchFamily="34" charset="0"/>
              </a:rPr>
              <a:t>. También llamado </a:t>
            </a:r>
            <a:r>
              <a:rPr lang="es-ES" b="1" dirty="0" err="1">
                <a:latin typeface="Arial Black" pitchFamily="34" charset="0"/>
              </a:rPr>
              <a:t>Palácio</a:t>
            </a:r>
            <a:r>
              <a:rPr lang="es-ES" b="1" dirty="0">
                <a:latin typeface="Arial Black" pitchFamily="34" charset="0"/>
              </a:rPr>
              <a:t> do </a:t>
            </a:r>
            <a:r>
              <a:rPr lang="es-ES" b="1" dirty="0" err="1">
                <a:latin typeface="Arial Black" pitchFamily="34" charset="0"/>
              </a:rPr>
              <a:t>Monteiro</a:t>
            </a:r>
            <a:r>
              <a:rPr lang="es-ES" b="1" dirty="0">
                <a:latin typeface="Arial Black" pitchFamily="34" charset="0"/>
              </a:rPr>
              <a:t> dos </a:t>
            </a:r>
            <a:r>
              <a:rPr lang="es-ES" b="1" dirty="0" err="1">
                <a:latin typeface="Arial Black" pitchFamily="34" charset="0"/>
              </a:rPr>
              <a:t>Milhões</a:t>
            </a:r>
            <a:r>
              <a:rPr lang="es-ES" dirty="0">
                <a:latin typeface="Arial Black" pitchFamily="34" charset="0"/>
              </a:rPr>
              <a:t> (Palacio de </a:t>
            </a:r>
            <a:r>
              <a:rPr lang="es-ES" dirty="0" err="1">
                <a:latin typeface="Arial Black" pitchFamily="34" charset="0"/>
              </a:rPr>
              <a:t>Monteiro</a:t>
            </a:r>
            <a:r>
              <a:rPr lang="es-ES" dirty="0">
                <a:latin typeface="Arial Black" pitchFamily="34" charset="0"/>
              </a:rPr>
              <a:t> el de los Millones) por el apellido de su primer propietario, </a:t>
            </a:r>
            <a:r>
              <a:rPr lang="es-ES" dirty="0" err="1">
                <a:latin typeface="Arial Black" pitchFamily="34" charset="0"/>
              </a:rPr>
              <a:t>António</a:t>
            </a:r>
            <a:r>
              <a:rPr lang="es-ES" dirty="0">
                <a:latin typeface="Arial Black" pitchFamily="34" charset="0"/>
              </a:rPr>
              <a:t> Augusto Carvalho </a:t>
            </a:r>
            <a:r>
              <a:rPr lang="es-ES" dirty="0" err="1">
                <a:latin typeface="Arial Black" pitchFamily="34" charset="0"/>
              </a:rPr>
              <a:t>Monteiro</a:t>
            </a:r>
            <a:r>
              <a:rPr lang="es-ES" dirty="0">
                <a:latin typeface="Arial Black" pitchFamily="34" charset="0"/>
              </a:rPr>
              <a:t>. </a:t>
            </a:r>
          </a:p>
          <a:p>
            <a:pPr marL="365760" indent="-256032" eaLnBrk="1" fontAlgn="auto" hangingPunct="1">
              <a:spcAft>
                <a:spcPts val="0"/>
              </a:spcAft>
              <a:buFont typeface="Wingdings 3"/>
              <a:buChar char=""/>
              <a:defRPr/>
            </a:pPr>
            <a:r>
              <a:rPr lang="es-ES" dirty="0">
                <a:latin typeface="Arial Black" pitchFamily="34" charset="0"/>
              </a:rPr>
              <a:t>El palacio está situado en pleno Centro Histórico de Sintra y está clasificado como Patrimonio Mundial por la Unesco.</a:t>
            </a:r>
          </a:p>
          <a:p>
            <a:pPr marL="365760" indent="-256032" eaLnBrk="1" fontAlgn="auto" hangingPunct="1">
              <a:spcAft>
                <a:spcPts val="0"/>
              </a:spcAft>
              <a:buFont typeface="Wingdings 3"/>
              <a:buChar char=""/>
              <a:defRPr/>
            </a:pPr>
            <a:r>
              <a:rPr lang="es-ES" dirty="0">
                <a:latin typeface="Arial Black" pitchFamily="34" charset="0"/>
              </a:rPr>
              <a:t>Entrada de la quinta escondida entre los árboles.</a:t>
            </a:r>
          </a:p>
          <a:p>
            <a:pPr marL="365760" indent="-256032" eaLnBrk="1" fontAlgn="auto" hangingPunct="1">
              <a:spcAft>
                <a:spcPts val="0"/>
              </a:spcAft>
              <a:buFont typeface="Wingdings 3"/>
              <a:buChar char=""/>
              <a:defRPr/>
            </a:pPr>
            <a:endParaRPr lang="es-ES" dirty="0"/>
          </a:p>
        </p:txBody>
      </p:sp>
    </p:spTree>
    <p:extLst>
      <p:ext uri="{BB962C8B-B14F-4D97-AF65-F5344CB8AC3E}">
        <p14:creationId xmlns:p14="http://schemas.microsoft.com/office/powerpoint/2010/main" val="2466848547"/>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692696"/>
            <a:ext cx="7467600" cy="5781256"/>
          </a:xfrm>
        </p:spPr>
        <p:txBody>
          <a:bodyPr/>
          <a:lstStyle/>
          <a:p>
            <a:r>
              <a:rPr lang="es-ES" b="1" dirty="0">
                <a:latin typeface="Arial Black" panose="020B0A04020102020204" pitchFamily="34" charset="0"/>
              </a:rPr>
              <a:t>Carvalho </a:t>
            </a:r>
            <a:r>
              <a:rPr lang="es-ES" b="1" dirty="0" err="1">
                <a:latin typeface="Arial Black" panose="020B0A04020102020204" pitchFamily="34" charset="0"/>
              </a:rPr>
              <a:t>Monteiro</a:t>
            </a:r>
            <a:r>
              <a:rPr lang="es-ES" b="1" dirty="0">
                <a:latin typeface="Arial Black" panose="020B0A04020102020204" pitchFamily="34" charset="0"/>
              </a:rPr>
              <a:t>, ayudado por el arquitecto italiano Luigi </a:t>
            </a:r>
            <a:r>
              <a:rPr lang="es-ES" b="1" dirty="0" err="1">
                <a:latin typeface="Arial Black" panose="020B0A04020102020204" pitchFamily="34" charset="0"/>
              </a:rPr>
              <a:t>Manini</a:t>
            </a:r>
            <a:r>
              <a:rPr lang="es-ES" b="1" dirty="0">
                <a:latin typeface="Arial Black" panose="020B0A04020102020204" pitchFamily="34" charset="0"/>
              </a:rPr>
              <a:t>, da a la Quinta de cuatro hectáreas el palacio, jardines lujuriantes, lagos, grutas y edificios enigmáticos, lugares que esconden significados relacionados con la alquimia, la masonería, los templarios y la rosacruz. </a:t>
            </a:r>
          </a:p>
          <a:p>
            <a:r>
              <a:rPr lang="es-ES" b="1" dirty="0">
                <a:latin typeface="Arial Black" panose="020B0A04020102020204" pitchFamily="34" charset="0"/>
              </a:rPr>
              <a:t>Modela la quinta con construcciones que evocan las arquitecturas románica, gótica, renacentista y manuelina.</a:t>
            </a:r>
          </a:p>
          <a:p>
            <a:endParaRPr lang="es-ES" b="1" dirty="0"/>
          </a:p>
          <a:p>
            <a:endParaRPr lang="es-ES" dirty="0"/>
          </a:p>
        </p:txBody>
      </p:sp>
    </p:spTree>
    <p:extLst>
      <p:ext uri="{BB962C8B-B14F-4D97-AF65-F5344CB8AC3E}">
        <p14:creationId xmlns:p14="http://schemas.microsoft.com/office/powerpoint/2010/main" val="2507034426"/>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contenido"/>
          <p:cNvSpPr>
            <a:spLocks noGrp="1"/>
          </p:cNvSpPr>
          <p:nvPr>
            <p:ph sz="quarter" idx="1"/>
          </p:nvPr>
        </p:nvSpPr>
        <p:spPr>
          <a:xfrm>
            <a:off x="457200" y="620688"/>
            <a:ext cx="7643192" cy="5832500"/>
          </a:xfrm>
        </p:spPr>
        <p:txBody>
          <a:bodyPr>
            <a:normAutofit/>
          </a:bodyPr>
          <a:lstStyle/>
          <a:p>
            <a:pPr marL="365760" indent="-256032" eaLnBrk="1" fontAlgn="auto" hangingPunct="1">
              <a:spcAft>
                <a:spcPts val="0"/>
              </a:spcAft>
              <a:buFont typeface="Wingdings 3"/>
              <a:buChar char=""/>
              <a:defRPr/>
            </a:pPr>
            <a:r>
              <a:rPr lang="es-ES" dirty="0">
                <a:latin typeface="Arial Black" pitchFamily="34" charset="0"/>
              </a:rPr>
              <a:t>La documentación histórica relativa a la Quinta da </a:t>
            </a:r>
            <a:r>
              <a:rPr lang="es-ES" dirty="0" err="1">
                <a:latin typeface="Arial Black" pitchFamily="34" charset="0"/>
              </a:rPr>
              <a:t>Regaleira</a:t>
            </a:r>
            <a:r>
              <a:rPr lang="es-ES" dirty="0">
                <a:latin typeface="Arial Black" pitchFamily="34" charset="0"/>
              </a:rPr>
              <a:t> es escasa para los tiempos anteriores a su compra por Carvalho </a:t>
            </a:r>
            <a:r>
              <a:rPr lang="es-ES" dirty="0" err="1">
                <a:latin typeface="Arial Black" pitchFamily="34" charset="0"/>
              </a:rPr>
              <a:t>Monteiro</a:t>
            </a:r>
            <a:r>
              <a:rPr lang="es-ES" dirty="0">
                <a:latin typeface="Arial Black" pitchFamily="34" charset="0"/>
              </a:rPr>
              <a:t>. Se sabe que, en 1697, José </a:t>
            </a:r>
            <a:r>
              <a:rPr lang="es-ES" dirty="0" err="1">
                <a:latin typeface="Arial Black" pitchFamily="34" charset="0"/>
              </a:rPr>
              <a:t>Leite</a:t>
            </a:r>
            <a:r>
              <a:rPr lang="es-ES" dirty="0">
                <a:latin typeface="Arial Black" pitchFamily="34" charset="0"/>
              </a:rPr>
              <a:t> era el propietario de una vasta propiedad en los alrededores de la villa de Sintra, que hoy integra la Quinta.</a:t>
            </a:r>
          </a:p>
          <a:p>
            <a:pPr marL="365760" indent="-256032" eaLnBrk="1" fontAlgn="auto" hangingPunct="1">
              <a:spcAft>
                <a:spcPts val="0"/>
              </a:spcAft>
              <a:buFont typeface="Wingdings 3"/>
              <a:buChar char=""/>
              <a:defRPr/>
            </a:pPr>
            <a:r>
              <a:rPr lang="es-ES" dirty="0">
                <a:latin typeface="Arial Black" pitchFamily="34" charset="0"/>
              </a:rPr>
              <a:t>Francisco Alberto Guimarães de Castro compró la propiedad (conocida como </a:t>
            </a:r>
            <a:r>
              <a:rPr lang="es-ES" b="1" dirty="0">
                <a:latin typeface="Arial Black" pitchFamily="34" charset="0"/>
              </a:rPr>
              <a:t>Quinta da Torre</a:t>
            </a:r>
            <a:r>
              <a:rPr lang="es-ES" dirty="0">
                <a:latin typeface="Arial Black" pitchFamily="34" charset="0"/>
              </a:rPr>
              <a:t> o </a:t>
            </a:r>
            <a:r>
              <a:rPr lang="es-ES" b="1" dirty="0">
                <a:latin typeface="Arial Black" pitchFamily="34" charset="0"/>
              </a:rPr>
              <a:t>Quinta do Castro</a:t>
            </a:r>
            <a:r>
              <a:rPr lang="es-ES" dirty="0">
                <a:latin typeface="Arial Black" pitchFamily="34" charset="0"/>
              </a:rPr>
              <a:t> en 1715), en subasta pública, canalizó el agua de la sierra con el fin de alimentar una fuente.</a:t>
            </a:r>
          </a:p>
          <a:p>
            <a:pPr marL="365760" indent="-256032" eaLnBrk="1" fontAlgn="auto" hangingPunct="1">
              <a:spcAft>
                <a:spcPts val="0"/>
              </a:spcAft>
              <a:buFont typeface="Wingdings 3"/>
              <a:buChar char=""/>
              <a:defRPr/>
            </a:pPr>
            <a:r>
              <a:rPr lang="es-ES" dirty="0">
                <a:latin typeface="Arial Black" pitchFamily="34" charset="0"/>
              </a:rPr>
              <a:t>En 1830 pertenece a Manual Bernardo, y toma el nombre que posee actualmente</a:t>
            </a:r>
            <a:r>
              <a:rPr lang="es-ES" sz="2800" dirty="0">
                <a:latin typeface="Arial Black" pitchFamily="34" charset="0"/>
              </a:rPr>
              <a:t>. </a:t>
            </a:r>
            <a:endParaRPr lang="es-ES" dirty="0"/>
          </a:p>
        </p:txBody>
      </p:sp>
    </p:spTree>
    <p:extLst>
      <p:ext uri="{BB962C8B-B14F-4D97-AF65-F5344CB8AC3E}">
        <p14:creationId xmlns:p14="http://schemas.microsoft.com/office/powerpoint/2010/main" val="4143569553"/>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1 Marcador de contenido"/>
          <p:cNvSpPr>
            <a:spLocks noGrp="1"/>
          </p:cNvSpPr>
          <p:nvPr>
            <p:ph sz="quarter" idx="1"/>
          </p:nvPr>
        </p:nvSpPr>
        <p:spPr>
          <a:xfrm>
            <a:off x="457200" y="549275"/>
            <a:ext cx="7643192" cy="5832475"/>
          </a:xfrm>
        </p:spPr>
        <p:txBody>
          <a:bodyPr/>
          <a:lstStyle/>
          <a:p>
            <a:r>
              <a:rPr lang="es-ES" sz="2400" dirty="0">
                <a:latin typeface="Arial Black" pitchFamily="34" charset="0"/>
              </a:rPr>
              <a:t>En 1840, la Quinta da </a:t>
            </a:r>
            <a:r>
              <a:rPr lang="es-ES" sz="2400" dirty="0" err="1">
                <a:latin typeface="Arial Black" pitchFamily="34" charset="0"/>
              </a:rPr>
              <a:t>Regaleira</a:t>
            </a:r>
            <a:r>
              <a:rPr lang="es-ES" sz="2400" dirty="0">
                <a:latin typeface="Arial Black" pitchFamily="34" charset="0"/>
              </a:rPr>
              <a:t> es adquirida por la hija de una comerciante de Oporto, Allen, que más tarde recibió el título de baronesa da </a:t>
            </a:r>
            <a:r>
              <a:rPr lang="es-ES" sz="2400" dirty="0" err="1">
                <a:latin typeface="Arial Black" pitchFamily="34" charset="0"/>
              </a:rPr>
              <a:t>Regaleira</a:t>
            </a:r>
            <a:r>
              <a:rPr lang="es-ES" dirty="0">
                <a:latin typeface="Arial Black" pitchFamily="34" charset="0"/>
              </a:rPr>
              <a:t>.</a:t>
            </a:r>
          </a:p>
          <a:p>
            <a:r>
              <a:rPr lang="es-ES" dirty="0">
                <a:latin typeface="Arial Black" pitchFamily="34" charset="0"/>
              </a:rPr>
              <a:t> </a:t>
            </a:r>
            <a:r>
              <a:rPr lang="es-ES" sz="2400" dirty="0">
                <a:latin typeface="Arial Black" pitchFamily="34" charset="0"/>
              </a:rPr>
              <a:t>Data de este período la construcción de una casa de campo, visible en algunas representaciones iconográficas de finales del siglo XIX. La historia de la </a:t>
            </a:r>
            <a:r>
              <a:rPr lang="es-ES" sz="2400" dirty="0" err="1">
                <a:latin typeface="Arial Black" pitchFamily="34" charset="0"/>
              </a:rPr>
              <a:t>Regaleira</a:t>
            </a:r>
            <a:r>
              <a:rPr lang="es-ES" sz="2400" dirty="0">
                <a:latin typeface="Arial Black" pitchFamily="34" charset="0"/>
              </a:rPr>
              <a:t> actual comienza en 1892, ano en el que los barones da </a:t>
            </a:r>
            <a:r>
              <a:rPr lang="es-ES" sz="2400" dirty="0" err="1">
                <a:latin typeface="Arial Black" pitchFamily="34" charset="0"/>
              </a:rPr>
              <a:t>Regaleira</a:t>
            </a:r>
            <a:r>
              <a:rPr lang="es-ES" sz="2400" dirty="0">
                <a:latin typeface="Arial Black" pitchFamily="34" charset="0"/>
              </a:rPr>
              <a:t> venden la propiedad al Dr. </a:t>
            </a:r>
            <a:r>
              <a:rPr lang="es-ES" sz="2400" dirty="0" err="1">
                <a:latin typeface="Arial Black" pitchFamily="34" charset="0"/>
              </a:rPr>
              <a:t>António</a:t>
            </a:r>
            <a:r>
              <a:rPr lang="es-ES" sz="2400" dirty="0">
                <a:latin typeface="Arial Black" pitchFamily="34" charset="0"/>
              </a:rPr>
              <a:t> Augusto Carvalho </a:t>
            </a:r>
            <a:r>
              <a:rPr lang="es-ES" sz="2400" dirty="0" err="1">
                <a:latin typeface="Arial Black" pitchFamily="34" charset="0"/>
              </a:rPr>
              <a:t>Monteiro</a:t>
            </a:r>
            <a:r>
              <a:rPr lang="es-ES" sz="2400" dirty="0">
                <a:latin typeface="Arial Black" pitchFamily="34" charset="0"/>
              </a:rPr>
              <a:t> por veinticinco contos de </a:t>
            </a:r>
            <a:r>
              <a:rPr lang="es-ES" sz="2400" dirty="0" err="1">
                <a:latin typeface="Arial Black" pitchFamily="34" charset="0"/>
              </a:rPr>
              <a:t>réis</a:t>
            </a:r>
            <a:r>
              <a:rPr lang="es-ES" sz="2400" dirty="0">
                <a:latin typeface="Arial Black" pitchFamily="34" charset="0"/>
              </a:rPr>
              <a:t>. La mayor parte de la construcción actual de la quinta estaba terminada en 1910 </a:t>
            </a:r>
          </a:p>
          <a:p>
            <a:endParaRPr lang="es-ES" sz="2400" dirty="0"/>
          </a:p>
        </p:txBody>
      </p:sp>
    </p:spTree>
    <p:extLst>
      <p:ext uri="{BB962C8B-B14F-4D97-AF65-F5344CB8AC3E}">
        <p14:creationId xmlns:p14="http://schemas.microsoft.com/office/powerpoint/2010/main" val="1684928586"/>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contenido"/>
          <p:cNvSpPr>
            <a:spLocks noGrp="1"/>
          </p:cNvSpPr>
          <p:nvPr>
            <p:ph sz="quarter" idx="1"/>
          </p:nvPr>
        </p:nvSpPr>
        <p:spPr>
          <a:xfrm>
            <a:off x="457200" y="357188"/>
            <a:ext cx="7571184" cy="5649912"/>
          </a:xfrm>
        </p:spPr>
        <p:txBody>
          <a:bodyPr>
            <a:normAutofit fontScale="92500" lnSpcReduction="10000"/>
          </a:bodyPr>
          <a:lstStyle/>
          <a:p>
            <a:pPr marL="365760" indent="-256032" eaLnBrk="1" fontAlgn="auto" hangingPunct="1">
              <a:spcAft>
                <a:spcPts val="0"/>
              </a:spcAft>
              <a:buFont typeface="Wingdings 3"/>
              <a:buChar char=""/>
              <a:defRPr/>
            </a:pPr>
            <a:r>
              <a:rPr lang="es-ES" dirty="0">
                <a:latin typeface="Arial Black" pitchFamily="34" charset="0"/>
              </a:rPr>
              <a:t> </a:t>
            </a:r>
            <a:r>
              <a:rPr lang="es-ES" sz="2600" dirty="0">
                <a:latin typeface="Arial Black" pitchFamily="34" charset="0"/>
              </a:rPr>
              <a:t>La historia de la </a:t>
            </a:r>
            <a:r>
              <a:rPr lang="es-ES" sz="2600" dirty="0" err="1">
                <a:latin typeface="Arial Black" pitchFamily="34" charset="0"/>
              </a:rPr>
              <a:t>Regaleira</a:t>
            </a:r>
            <a:r>
              <a:rPr lang="es-ES" sz="2600" dirty="0">
                <a:latin typeface="Arial Black" pitchFamily="34" charset="0"/>
              </a:rPr>
              <a:t> actual comienza en 1892, ano en el que los barones da </a:t>
            </a:r>
            <a:r>
              <a:rPr lang="es-ES" sz="2600" dirty="0" err="1">
                <a:latin typeface="Arial Black" pitchFamily="34" charset="0"/>
              </a:rPr>
              <a:t>Regaleira</a:t>
            </a:r>
            <a:r>
              <a:rPr lang="es-ES" sz="2600" dirty="0">
                <a:latin typeface="Arial Black" pitchFamily="34" charset="0"/>
              </a:rPr>
              <a:t> venden la propiedad al Dr. </a:t>
            </a:r>
            <a:r>
              <a:rPr lang="es-ES" sz="2600" dirty="0" err="1">
                <a:latin typeface="Arial Black" pitchFamily="34" charset="0"/>
              </a:rPr>
              <a:t>António</a:t>
            </a:r>
            <a:r>
              <a:rPr lang="es-ES" sz="2600" dirty="0">
                <a:latin typeface="Arial Black" pitchFamily="34" charset="0"/>
              </a:rPr>
              <a:t> Augusto Carvalho </a:t>
            </a:r>
            <a:r>
              <a:rPr lang="es-ES" sz="2600" dirty="0" err="1">
                <a:latin typeface="Arial Black" pitchFamily="34" charset="0"/>
              </a:rPr>
              <a:t>Monteiro</a:t>
            </a:r>
            <a:r>
              <a:rPr lang="es-ES" sz="2600" dirty="0">
                <a:latin typeface="Arial Black" pitchFamily="34" charset="0"/>
              </a:rPr>
              <a:t> por veinticinco contos de </a:t>
            </a:r>
            <a:r>
              <a:rPr lang="es-ES" sz="2600" dirty="0" err="1">
                <a:latin typeface="Arial Black" pitchFamily="34" charset="0"/>
              </a:rPr>
              <a:t>réis</a:t>
            </a:r>
            <a:r>
              <a:rPr lang="es-ES" sz="2600" dirty="0">
                <a:latin typeface="Arial Black" pitchFamily="34" charset="0"/>
              </a:rPr>
              <a:t>. La mayor parte de la construcción </a:t>
            </a:r>
          </a:p>
          <a:p>
            <a:pPr marL="365760" indent="-256032" eaLnBrk="1" fontAlgn="auto" hangingPunct="1">
              <a:spcAft>
                <a:spcPts val="0"/>
              </a:spcAft>
              <a:buFont typeface="Wingdings 3"/>
              <a:buChar char=""/>
              <a:defRPr/>
            </a:pPr>
            <a:r>
              <a:rPr lang="es-ES" sz="2600" dirty="0">
                <a:latin typeface="Arial Black" pitchFamily="34" charset="0"/>
              </a:rPr>
              <a:t>La quinta fue vendida a </a:t>
            </a:r>
            <a:r>
              <a:rPr lang="es-ES" sz="2600" dirty="0" err="1">
                <a:latin typeface="Arial Black" pitchFamily="34" charset="0"/>
              </a:rPr>
              <a:t>Waldemar</a:t>
            </a:r>
            <a:r>
              <a:rPr lang="es-ES" sz="2600" dirty="0">
                <a:latin typeface="Arial Black" pitchFamily="34" charset="0"/>
              </a:rPr>
              <a:t> Jara </a:t>
            </a:r>
            <a:r>
              <a:rPr lang="es-ES" sz="2600" dirty="0" err="1">
                <a:latin typeface="Arial Black" pitchFamily="34" charset="0"/>
              </a:rPr>
              <a:t>d'Orey</a:t>
            </a:r>
            <a:r>
              <a:rPr lang="es-ES" sz="2600" dirty="0">
                <a:latin typeface="Arial Black" pitchFamily="34" charset="0"/>
              </a:rPr>
              <a:t> en 1942, quien, sin desvirtuar la concepción original del lugar, realizó pequeñas obras para acoger a su gran familia. En 1987 la Quinta da </a:t>
            </a:r>
            <a:r>
              <a:rPr lang="es-ES" sz="2600" dirty="0" err="1">
                <a:latin typeface="Arial Black" pitchFamily="34" charset="0"/>
              </a:rPr>
              <a:t>Regaleira</a:t>
            </a:r>
            <a:r>
              <a:rPr lang="es-ES" sz="2600" dirty="0">
                <a:latin typeface="Arial Black" pitchFamily="34" charset="0"/>
              </a:rPr>
              <a:t> es adquirida por la empresa japonesa </a:t>
            </a:r>
            <a:r>
              <a:rPr lang="es-ES" sz="2600" dirty="0" err="1">
                <a:latin typeface="Arial Black" pitchFamily="34" charset="0"/>
              </a:rPr>
              <a:t>Aoki</a:t>
            </a:r>
            <a:r>
              <a:rPr lang="es-ES" sz="2600" dirty="0">
                <a:latin typeface="Arial Black" pitchFamily="34" charset="0"/>
              </a:rPr>
              <a:t> </a:t>
            </a:r>
            <a:r>
              <a:rPr lang="es-ES" sz="2600" dirty="0" err="1">
                <a:latin typeface="Arial Black" pitchFamily="34" charset="0"/>
              </a:rPr>
              <a:t>Corporation</a:t>
            </a:r>
            <a:r>
              <a:rPr lang="es-ES" sz="2600" dirty="0">
                <a:latin typeface="Arial Black" pitchFamily="34" charset="0"/>
              </a:rPr>
              <a:t> y deja de servir como alojamiento; fue entregada al cuidado de guardeses y permaneció cerrada al público</a:t>
            </a:r>
            <a:r>
              <a:rPr lang="es-ES" dirty="0">
                <a:latin typeface="Arial Black" pitchFamily="34" charset="0"/>
              </a:rPr>
              <a:t>.</a:t>
            </a:r>
          </a:p>
          <a:p>
            <a:pPr marL="365760" indent="-256032" eaLnBrk="1" fontAlgn="auto" hangingPunct="1">
              <a:spcAft>
                <a:spcPts val="0"/>
              </a:spcAft>
              <a:buFont typeface="Wingdings 3"/>
              <a:buChar char=""/>
              <a:defRPr/>
            </a:pPr>
            <a:endParaRPr lang="es-ES" dirty="0"/>
          </a:p>
          <a:p>
            <a:pPr marL="365760" indent="-256032" eaLnBrk="1" fontAlgn="auto" hangingPunct="1">
              <a:spcAft>
                <a:spcPts val="0"/>
              </a:spcAft>
              <a:buFont typeface="Wingdings 3"/>
              <a:buChar char=""/>
              <a:defRPr/>
            </a:pPr>
            <a:endParaRPr lang="es-ES" dirty="0"/>
          </a:p>
        </p:txBody>
      </p:sp>
    </p:spTree>
    <p:extLst>
      <p:ext uri="{BB962C8B-B14F-4D97-AF65-F5344CB8AC3E}">
        <p14:creationId xmlns:p14="http://schemas.microsoft.com/office/powerpoint/2010/main" val="199674695"/>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2" name="1 Marcador de contenido"/>
          <p:cNvSpPr>
            <a:spLocks noGrp="1"/>
          </p:cNvSpPr>
          <p:nvPr>
            <p:ph sz="quarter" idx="1"/>
          </p:nvPr>
        </p:nvSpPr>
        <p:spPr>
          <a:xfrm>
            <a:off x="457200" y="476250"/>
            <a:ext cx="7643192" cy="5689600"/>
          </a:xfrm>
        </p:spPr>
        <p:txBody>
          <a:bodyPr>
            <a:normAutofit lnSpcReduction="10000"/>
          </a:bodyPr>
          <a:lstStyle/>
          <a:p>
            <a:r>
              <a:rPr lang="es-ES" sz="2400" dirty="0">
                <a:latin typeface="Arial Black" pitchFamily="34" charset="0"/>
              </a:rPr>
              <a:t>En 1997, el ayuntamiento de Sintra adquirió este valioso patrimonio; poco después inició un exhaustivo trabajo de recuperación del patrimonio edificado y de los jardines. Desde entonces, la Quinta da </a:t>
            </a:r>
            <a:r>
              <a:rPr lang="es-ES" sz="2400" dirty="0" err="1">
                <a:latin typeface="Arial Black" pitchFamily="34" charset="0"/>
              </a:rPr>
              <a:t>Regaleira</a:t>
            </a:r>
            <a:r>
              <a:rPr lang="es-ES" sz="2400" dirty="0">
                <a:latin typeface="Arial Black" pitchFamily="34" charset="0"/>
              </a:rPr>
              <a:t> está abierta al público y alberga diversas actividades culturales.</a:t>
            </a:r>
          </a:p>
          <a:p>
            <a:pPr eaLnBrk="1" hangingPunct="1"/>
            <a:r>
              <a:rPr lang="es-ES" sz="2400" dirty="0">
                <a:latin typeface="Arial Black" pitchFamily="34" charset="0"/>
              </a:rPr>
              <a:t>El bosque, que ocupa la mayor parte del espacio de la Quinta, no está dispuesto al azar. Comienza más ordenado y cuidado en la parte más baja da quinta, pero se va haciendo progresivamente más salvaje a medida que se asciende hasta la parte alta.</a:t>
            </a:r>
          </a:p>
          <a:p>
            <a:pPr eaLnBrk="1" hangingPunct="1"/>
            <a:r>
              <a:rPr lang="es-ES" sz="2400" dirty="0">
                <a:latin typeface="Arial Black" pitchFamily="34" charset="0"/>
              </a:rPr>
              <a:t> Esta disposición refleja la creencia en el primitivismo de Carvalho </a:t>
            </a:r>
            <a:r>
              <a:rPr lang="es-ES" sz="2400" dirty="0" err="1">
                <a:latin typeface="Arial Black" pitchFamily="34" charset="0"/>
              </a:rPr>
              <a:t>Monteiro</a:t>
            </a:r>
            <a:r>
              <a:rPr lang="es-ES" sz="2400" dirty="0">
                <a:latin typeface="Arial Black" pitchFamily="34" charset="0"/>
              </a:rPr>
              <a:t>.</a:t>
            </a:r>
          </a:p>
          <a:p>
            <a:endParaRPr lang="es-ES" sz="2400" dirty="0">
              <a:latin typeface="Arial Black" pitchFamily="34" charset="0"/>
            </a:endParaRPr>
          </a:p>
          <a:p>
            <a:endParaRPr lang="es-ES" dirty="0"/>
          </a:p>
        </p:txBody>
      </p:sp>
    </p:spTree>
    <p:extLst>
      <p:ext uri="{BB962C8B-B14F-4D97-AF65-F5344CB8AC3E}">
        <p14:creationId xmlns:p14="http://schemas.microsoft.com/office/powerpoint/2010/main" val="873661619"/>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1 Marcador de contenido"/>
          <p:cNvSpPr>
            <a:spLocks noGrp="1"/>
          </p:cNvSpPr>
          <p:nvPr>
            <p:ph sz="quarter" idx="1"/>
          </p:nvPr>
        </p:nvSpPr>
        <p:spPr>
          <a:xfrm>
            <a:off x="457200" y="714375"/>
            <a:ext cx="7571184" cy="5292725"/>
          </a:xfrm>
        </p:spPr>
        <p:txBody>
          <a:bodyPr>
            <a:normAutofit lnSpcReduction="10000"/>
          </a:bodyPr>
          <a:lstStyle/>
          <a:p>
            <a:pPr eaLnBrk="1" hangingPunct="1">
              <a:defRPr/>
            </a:pPr>
            <a:r>
              <a:rPr lang="es-ES" sz="2400" dirty="0">
                <a:latin typeface="Arial Black" pitchFamily="34" charset="0"/>
              </a:rPr>
              <a:t>Una galería subterránea con una escalera en espiral, sustentada por columnas esculpidas, desciende hasta el fondo del pozo a través de nueve rellanos. </a:t>
            </a:r>
          </a:p>
          <a:p>
            <a:pPr marL="365760" indent="-256032" eaLnBrk="1" fontAlgn="auto" hangingPunct="1">
              <a:spcAft>
                <a:spcPts val="0"/>
              </a:spcAft>
              <a:buFont typeface="Wingdings 3"/>
              <a:buChar char=""/>
              <a:defRPr/>
            </a:pPr>
            <a:r>
              <a:rPr lang="es-ES" sz="2400" dirty="0">
                <a:latin typeface="Arial Black" pitchFamily="34" charset="0"/>
              </a:rPr>
              <a:t>Los nueve rellanos circulares del pozo, separados entre sí por quince peldaños, evocan referencias a La Divina Comedia de Dante, y pueden representar los nueve círculos del infierno, los del paraíso, o los del purgatorio.</a:t>
            </a:r>
          </a:p>
          <a:p>
            <a:pPr marL="365760" indent="-256032" eaLnBrk="1" fontAlgn="auto" hangingPunct="1">
              <a:spcAft>
                <a:spcPts val="0"/>
              </a:spcAft>
              <a:buFont typeface="Wingdings 3"/>
              <a:buChar char=""/>
              <a:defRPr/>
            </a:pPr>
            <a:r>
              <a:rPr lang="es-ES" sz="2400" dirty="0">
                <a:latin typeface="Arial Black" pitchFamily="34" charset="0"/>
              </a:rPr>
              <a:t> Según los reputados ocultistas Albert Pike, René </a:t>
            </a:r>
            <a:r>
              <a:rPr lang="es-ES" sz="2400" dirty="0" err="1">
                <a:latin typeface="Arial Black" pitchFamily="34" charset="0"/>
              </a:rPr>
              <a:t>Guénon</a:t>
            </a:r>
            <a:r>
              <a:rPr lang="es-ES" sz="2400" dirty="0">
                <a:latin typeface="Arial Black" pitchFamily="34" charset="0"/>
              </a:rPr>
              <a:t> y </a:t>
            </a:r>
            <a:r>
              <a:rPr lang="es-ES" sz="2400" dirty="0" err="1">
                <a:latin typeface="Arial Black" pitchFamily="34" charset="0"/>
              </a:rPr>
              <a:t>Manly</a:t>
            </a:r>
            <a:r>
              <a:rPr lang="es-ES" sz="2400" dirty="0">
                <a:latin typeface="Arial Black" pitchFamily="34" charset="0"/>
              </a:rPr>
              <a:t> Palmer Hall, es en 'La Divina Comedia' donde se encuentra por primera vez expuesta la Orden Rosacruz. </a:t>
            </a:r>
          </a:p>
          <a:p>
            <a:pPr eaLnBrk="1" hangingPunct="1">
              <a:defRPr/>
            </a:pPr>
            <a:endParaRPr lang="es-ES" sz="2400" dirty="0">
              <a:latin typeface="Arial Black" pitchFamily="34" charset="0"/>
            </a:endParaRPr>
          </a:p>
        </p:txBody>
      </p:sp>
    </p:spTree>
    <p:extLst>
      <p:ext uri="{BB962C8B-B14F-4D97-AF65-F5344CB8AC3E}">
        <p14:creationId xmlns:p14="http://schemas.microsoft.com/office/powerpoint/2010/main" val="3621895759"/>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contenido"/>
          <p:cNvSpPr>
            <a:spLocks noGrp="1"/>
          </p:cNvSpPr>
          <p:nvPr>
            <p:ph sz="quarter" idx="1"/>
          </p:nvPr>
        </p:nvSpPr>
        <p:spPr>
          <a:xfrm>
            <a:off x="457200" y="571500"/>
            <a:ext cx="7499176" cy="5953125"/>
          </a:xfrm>
        </p:spPr>
        <p:txBody>
          <a:bodyPr>
            <a:normAutofit fontScale="62500" lnSpcReduction="20000"/>
          </a:bodyPr>
          <a:lstStyle/>
          <a:p>
            <a:pPr marL="365760" indent="-256032" eaLnBrk="1" fontAlgn="auto" hangingPunct="1">
              <a:spcAft>
                <a:spcPts val="0"/>
              </a:spcAft>
              <a:buFont typeface="Wingdings 3"/>
              <a:buChar char=""/>
              <a:defRPr/>
            </a:pPr>
            <a:r>
              <a:rPr lang="es-ES" sz="3800" dirty="0">
                <a:latin typeface="Arial Black" pitchFamily="34" charset="0"/>
              </a:rPr>
              <a:t>En el fondo del pozo está, embutida en mármol, una rosa de los vientos sobre una cruz </a:t>
            </a:r>
            <a:r>
              <a:rPr lang="es-ES" sz="3800" dirty="0" err="1">
                <a:latin typeface="Arial Black" pitchFamily="34" charset="0"/>
              </a:rPr>
              <a:t>templaria</a:t>
            </a:r>
            <a:r>
              <a:rPr lang="es-ES" sz="3800" dirty="0">
                <a:latin typeface="Arial Black" pitchFamily="34" charset="0"/>
              </a:rPr>
              <a:t>, el emblema heráldico de Carvalho </a:t>
            </a:r>
            <a:r>
              <a:rPr lang="es-ES" sz="3800" dirty="0" err="1">
                <a:latin typeface="Arial Black" pitchFamily="34" charset="0"/>
              </a:rPr>
              <a:t>Monteiro</a:t>
            </a:r>
            <a:r>
              <a:rPr lang="es-ES" sz="3800" dirty="0">
                <a:latin typeface="Arial Black" pitchFamily="34" charset="0"/>
              </a:rPr>
              <a:t> y, simultáneamente, indicativo de la Orden Rosacruz.</a:t>
            </a:r>
          </a:p>
          <a:p>
            <a:pPr marL="365760" indent="-256032" eaLnBrk="1" fontAlgn="auto" hangingPunct="1">
              <a:spcAft>
                <a:spcPts val="0"/>
              </a:spcAft>
              <a:buFont typeface="Wingdings 3"/>
              <a:buChar char=""/>
              <a:defRPr/>
            </a:pPr>
            <a:r>
              <a:rPr lang="es-ES" sz="3800" dirty="0">
                <a:latin typeface="Arial Black" pitchFamily="34" charset="0"/>
              </a:rPr>
              <a:t>El pozo se denomina iniciático porque se sabe que era usado en rituales masónicos de iniciación; se dice que la explicación del simbolismo de los nueve peldaños se encuentra en la obra </a:t>
            </a:r>
            <a:r>
              <a:rPr lang="es-ES" sz="3800" i="1" dirty="0" err="1">
                <a:latin typeface="Arial Black" pitchFamily="34" charset="0"/>
              </a:rPr>
              <a:t>Conceito</a:t>
            </a:r>
            <a:r>
              <a:rPr lang="es-ES" sz="3800" i="1" dirty="0">
                <a:latin typeface="Arial Black" pitchFamily="34" charset="0"/>
              </a:rPr>
              <a:t> Rosacruz do Cosmos</a:t>
            </a:r>
            <a:r>
              <a:rPr lang="es-ES" sz="3800" dirty="0">
                <a:latin typeface="Arial Black" pitchFamily="34" charset="0"/>
              </a:rPr>
              <a:t>.</a:t>
            </a:r>
          </a:p>
          <a:p>
            <a:pPr marL="365760" indent="-256032" eaLnBrk="1" fontAlgn="auto" hangingPunct="1">
              <a:spcAft>
                <a:spcPts val="0"/>
              </a:spcAft>
              <a:buFont typeface="Wingdings 3"/>
              <a:buChar char=""/>
              <a:defRPr/>
            </a:pPr>
            <a:r>
              <a:rPr lang="es-ES" sz="3800" dirty="0">
                <a:latin typeface="Arial Black" pitchFamily="34" charset="0"/>
              </a:rPr>
              <a:t>La simbología del lugar está relacionada con la creencia de que la tierra es el útero materno de donde proviene la vida, pero también la sepultura a donde volverá. </a:t>
            </a:r>
            <a:endParaRPr lang="es-ES" dirty="0"/>
          </a:p>
        </p:txBody>
      </p:sp>
    </p:spTree>
    <p:extLst>
      <p:ext uri="{BB962C8B-B14F-4D97-AF65-F5344CB8AC3E}">
        <p14:creationId xmlns:p14="http://schemas.microsoft.com/office/powerpoint/2010/main" val="3795200641"/>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4" name="1 Marcador de contenido"/>
          <p:cNvSpPr>
            <a:spLocks noGrp="1"/>
          </p:cNvSpPr>
          <p:nvPr>
            <p:ph sz="quarter" idx="1"/>
          </p:nvPr>
        </p:nvSpPr>
        <p:spPr>
          <a:xfrm>
            <a:off x="457200" y="214313"/>
            <a:ext cx="8229600" cy="5792787"/>
          </a:xfrm>
        </p:spPr>
        <p:txBody>
          <a:bodyPr/>
          <a:lstStyle/>
          <a:p>
            <a:r>
              <a:rPr lang="es-ES" dirty="0">
                <a:latin typeface="Arial Black" pitchFamily="34" charset="0"/>
              </a:rPr>
              <a:t>Muchos ritos de iniciación aluden a aspectos del nacimiento y de la muerte ligados a la </a:t>
            </a:r>
            <a:r>
              <a:rPr lang="es-ES" dirty="0" err="1">
                <a:latin typeface="Arial Black" pitchFamily="34" charset="0"/>
              </a:rPr>
              <a:t>terra</a:t>
            </a:r>
            <a:r>
              <a:rPr lang="es-ES" dirty="0">
                <a:latin typeface="Arial Black" pitchFamily="34" charset="0"/>
              </a:rPr>
              <a:t>, o al renacimiento.</a:t>
            </a:r>
          </a:p>
          <a:p>
            <a:pPr eaLnBrk="1" hangingPunct="1"/>
            <a:r>
              <a:rPr lang="es-ES" sz="2400" dirty="0">
                <a:latin typeface="Arial Black" pitchFamily="34" charset="0"/>
              </a:rPr>
              <a:t>El pozo está comunicado mediante varias galerías o túneles con otros puntos de la quinta: la </a:t>
            </a:r>
            <a:r>
              <a:rPr lang="es-ES" sz="2400" b="1" dirty="0">
                <a:latin typeface="Arial Black" pitchFamily="34" charset="0"/>
              </a:rPr>
              <a:t>entrada dos </a:t>
            </a:r>
            <a:r>
              <a:rPr lang="es-ES" sz="2400" b="1" dirty="0" err="1">
                <a:latin typeface="Arial Black" pitchFamily="34" charset="0"/>
              </a:rPr>
              <a:t>guardiôes</a:t>
            </a:r>
            <a:r>
              <a:rPr lang="es-ES" sz="2400" dirty="0">
                <a:latin typeface="Arial Black" pitchFamily="34" charset="0"/>
              </a:rPr>
              <a:t> (entrada de los guardianes), el lago de la cascada y el pozo imperfecto. </a:t>
            </a:r>
          </a:p>
          <a:p>
            <a:pPr eaLnBrk="1" hangingPunct="1"/>
            <a:r>
              <a:rPr lang="es-ES" sz="2400" dirty="0">
                <a:latin typeface="Arial Black" pitchFamily="34" charset="0"/>
              </a:rPr>
              <a:t>Estos túneles, otrora habitados por murciélagos, hoy en día alejados por los muchos turistas que visitan el lugar, están recubiertos con piedra importada de la costa marítima de la región de Peniche, para sugerir un mundo sumergido.</a:t>
            </a:r>
          </a:p>
          <a:p>
            <a:pPr eaLnBrk="1" hangingPunct="1"/>
            <a:endParaRPr lang="es-ES" dirty="0"/>
          </a:p>
        </p:txBody>
      </p:sp>
    </p:spTree>
    <p:extLst>
      <p:ext uri="{BB962C8B-B14F-4D97-AF65-F5344CB8AC3E}">
        <p14:creationId xmlns:p14="http://schemas.microsoft.com/office/powerpoint/2010/main" val="2313628708"/>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6258" name="1 Imagen" descr="Quinta da Regaleira..-2.bmp"/>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71117110"/>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7282" name="1 Imagen" descr="Quinta da Regaleira.-3.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320815025"/>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8306" name="1 Imagen" descr="Quinta da Regaleira.-Sintra.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9525"/>
            <a:ext cx="9144000" cy="6838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20996519"/>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9330" name="1 Imagen" descr="Quinta da Regaleira..-8.bmp"/>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2700" y="0"/>
            <a:ext cx="91186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83050952"/>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0354" name="1 Imagen" descr="Quinta da Regaleira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22908457"/>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1378" name="1 Imagen" descr="Quinta da Regaleira_Chapel_and_Palace.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813058493"/>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02" name="1 Imagen" descr="Quinta da Regaleira..-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076425941"/>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3426" name="1 Imagen" descr="Quinta da Regaleira..-4.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2225" y="0"/>
            <a:ext cx="909955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557094610"/>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4450" name="1 Imagen" descr="Quinta Da Regaleira..-5.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280041884"/>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5474" name="1 Imagen" descr="Quinta da Regaleira..-6.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574508441"/>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6498" name="1 Imagen" descr="Quinta da Regaleira..-7.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619644189"/>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7522" name="1 Imagen" descr="Quinta da Regaleira..-9.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77164669"/>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8546" name="1 Imagen" descr="Quinta da Regaleira..-18.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656240892"/>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9570" name="1 Imagen" descr="Quinta da Regaleira..-1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834326458"/>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0594" name="1 Imagen" descr="Quinta da Regaleira..-1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410604544"/>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1618" name="2 Imagen" descr="Quinta da Regaleira.-7.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828553828"/>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42" name="1 Imagen" descr="Quinta da Regaleira..-13.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34896407"/>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3666" name="1 Imagen" descr="Quinta da Regaleira..-14.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858033835"/>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4690" name="1 Imagen" descr="Quinta da Regaleira..-15.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749809035"/>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5714" name="1 Imagen" descr="Quinta da Regaleira..-17.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168151419"/>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6738" name="1 Imagen" descr="Quinta da Regaleira..-16.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406216986"/>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7762" name="1 Imagen" descr="Quinta da Regaleira..-19.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996159275"/>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8786" name="1 Imagen" descr="Quinta da Regaleira..-20.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358313" cy="7072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12657014"/>
      </p:ext>
    </p:extLst>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9810" name="1 Imagen" descr="Quinta da Regaleira..-2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104571438"/>
      </p:ext>
    </p:extLst>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0834" name="1 Imagen" descr="Quinta da Regaleira..-23.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382796386"/>
      </p:ext>
    </p:extLst>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1858" name="1 Imagen" descr="Quinta da Regaleira..-24.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650397384"/>
      </p:ext>
    </p:extLst>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882" name="1 Imagen" descr="Quinta Regaleira.-Sintra.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830646679"/>
      </p:ext>
    </p:extLst>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3906" name="1 Imagen" descr="Quinta da Regaleira.-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681043549"/>
      </p:ext>
    </p:extLst>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4930" name="1 Imagen" descr="Quinta da Regaleira.-2.jpg"/>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641015803"/>
      </p:ext>
    </p:extLst>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5954" name="1 Imagen" descr="Quinta da Regaleira.-5.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436489833"/>
      </p:ext>
    </p:extLst>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6978" name="1 Imagen" descr="Quinta da Regaleira.-8.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681955318"/>
      </p:ext>
    </p:extLst>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8002" name="1 Imagen" descr="Quinta da Regaleira.-9.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027671030"/>
      </p:ext>
    </p:extLst>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9026" name="1 Imagen" descr="Quinta da Regaleira.-10.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108290061"/>
      </p:ext>
    </p:extLst>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0050" name="1 Imagen" descr="Quinta da Regaleira.-Pozo.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8475818"/>
      </p:ext>
    </p:extLst>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1074" name="1 Imagen" descr="Palacio_da_Regaleira,_Sintra,_Portugal.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392387381"/>
      </p:ext>
    </p:extLst>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2098" name="1 Imagen" descr="Quinta da Regaleira.-Sintra (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019764948"/>
      </p:ext>
    </p:extLst>
  </p:cSld>
  <p:clrMapOvr>
    <a:masterClrMapping/>
  </p:clrMapOvr>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122" name="1 Imagen" descr="Quinta da Regaleira.-Sintra (3).jpg"/>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061977473"/>
      </p:ext>
    </p:extLst>
  </p:cSld>
  <p:clrMapOvr>
    <a:masterClrMapping/>
  </p:clrMapOvr>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4146" name="1 Imagen" descr="Quinta da Regaleira4.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826612377"/>
      </p:ext>
    </p:extLst>
  </p:cSld>
  <p:clrMapOvr>
    <a:masterClrMapping/>
  </p:clrMapOvr>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5170" name="1 Imagen" descr="Quinta da Regaleira.-2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441334674"/>
      </p:ext>
    </p:extLst>
  </p:cSld>
  <p:clrMapOvr>
    <a:masterClrMapping/>
  </p:clrMapOvr>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6194" name="1 Imagen" descr="Quinta da Regaleira (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177183027"/>
      </p:ext>
    </p:extLst>
  </p:cSld>
  <p:clrMapOvr>
    <a:masterClrMapping/>
  </p:clrMapOvr>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7218" name="1 Imagen" descr="Quinta da Regaleira..-3.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547689030"/>
      </p:ext>
    </p:extLst>
  </p:cSld>
  <p:clrMapOvr>
    <a:masterClrMapping/>
  </p:clrMapOvr>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8242" name="1 Imagen" descr="Quinta da Regaleira..-27.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586648148"/>
      </p:ext>
    </p:extLst>
  </p:cSld>
  <p:clrMapOvr>
    <a:masterClrMapping/>
  </p:clrMapOvr>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9266" name="1 Imagen" descr="Quinta da Regaleira_bench_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603054318"/>
      </p:ext>
    </p:extLst>
  </p:cSld>
  <p:clrMapOvr>
    <a:masterClrMapping/>
  </p:clrMapOvr>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0290" name="1 Imagen" descr="Quinta da Regaleira_bench_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474647216"/>
      </p:ext>
    </p:extLst>
  </p:cSld>
  <p:clrMapOvr>
    <a:masterClrMapping/>
  </p:clrMapOvr>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1314" name="1 Imagen" descr="Quinta da Regaleira_bench_3.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196447500"/>
      </p:ext>
    </p:extLst>
  </p:cSld>
  <p:clrMapOvr>
    <a:masterClrMapping/>
  </p:clrMapOvr>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2338" name="1 Imagen" descr="Quinta da Regaleira_Fount_of_Abundance.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124376485"/>
      </p:ext>
    </p:extLst>
  </p:cSld>
  <p:clrMapOvr>
    <a:masterClrMapping/>
  </p:clrMapOvr>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362" name="1 Imagen" descr="Regaleira.-6.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518975704"/>
      </p:ext>
    </p:extLst>
  </p:cSld>
  <p:clrMapOvr>
    <a:masterClrMapping/>
  </p:clrMapOvr>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4386" name="1 Imagen" descr="Regaleira.-8.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908263907"/>
      </p:ext>
    </p:extLst>
  </p:cSld>
  <p:clrMapOvr>
    <a:masterClrMapping/>
  </p:clrMapOvr>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5410" name="1 Imagen" descr="Regaleira0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900151364"/>
      </p:ext>
    </p:extLst>
  </p:cSld>
  <p:clrMapOvr>
    <a:masterClrMapping/>
  </p:clrMapOvr>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6434" name="1 Imagen" descr="Quinta jardines da regaleira.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983788" cy="74882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77946107"/>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Default Theme">
  <a:themeElements>
    <a:clrScheme name="Oriel">
      <a:dk1>
        <a:sysClr val="windowText" lastClr="000000"/>
      </a:dk1>
      <a:lt1>
        <a:sysClr val="window" lastClr="FFFFFF"/>
      </a:lt1>
      <a:dk2>
        <a:srgbClr val="575F6D"/>
      </a:dk2>
      <a:lt2>
        <a:srgbClr val="FFF39D"/>
      </a:lt2>
      <a:accent1>
        <a:srgbClr val="FE8637"/>
      </a:accent1>
      <a:accent2>
        <a:srgbClr val="7598D9"/>
      </a:accent2>
      <a:accent3>
        <a:srgbClr val="B32C16"/>
      </a:accent3>
      <a:accent4>
        <a:srgbClr val="F5CD2D"/>
      </a:accent4>
      <a:accent5>
        <a:srgbClr val="AEBAD5"/>
      </a:accent5>
      <a:accent6>
        <a:srgbClr val="777C84"/>
      </a:accent6>
      <a:hlink>
        <a:srgbClr val="D2611C"/>
      </a:hlink>
      <a:folHlink>
        <a:srgbClr val="3B435B"/>
      </a:folHlink>
    </a:clrScheme>
    <a:fontScheme name="Oriel">
      <a:majorFont>
        <a:latin typeface="Century Schoolbook"/>
        <a:ea typeface=""/>
        <a:cs typeface=""/>
        <a:font script="Jpan" typeface="ＭＳ Ｐ明朝"/>
        <a:font script="Hang" typeface="휴먼매직체"/>
        <a:font script="Hans" typeface="华文楷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Schoolbook"/>
        <a:ea typeface=""/>
        <a:cs typeface=""/>
        <a:font script="Jpan" typeface="ＭＳ Ｐ明朝"/>
        <a:font script="Hang" typeface="휴먼매직체"/>
        <a:font script="Hans" typeface="宋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riel">
      <a:fillStyleLst>
        <a:solidFill>
          <a:schemeClr val="phClr"/>
        </a:solidFill>
        <a:gradFill rotWithShape="1">
          <a:gsLst>
            <a:gs pos="0">
              <a:schemeClr val="phClr">
                <a:tint val="35000"/>
                <a:satMod val="260000"/>
              </a:schemeClr>
            </a:gs>
            <a:gs pos="30000">
              <a:schemeClr val="phClr">
                <a:tint val="38000"/>
                <a:satMod val="260000"/>
              </a:schemeClr>
            </a:gs>
            <a:gs pos="75000">
              <a:schemeClr val="phClr">
                <a:tint val="55000"/>
                <a:satMod val="255000"/>
              </a:schemeClr>
            </a:gs>
            <a:gs pos="100000">
              <a:schemeClr val="phClr">
                <a:tint val="70000"/>
                <a:satMod val="255000"/>
              </a:schemeClr>
            </a:gs>
          </a:gsLst>
          <a:path path="circle">
            <a:fillToRect l="5000" t="100000" r="120000" b="10000"/>
          </a:path>
        </a:gradFill>
        <a:gradFill rotWithShape="1">
          <a:gsLst>
            <a:gs pos="0">
              <a:schemeClr val="phClr">
                <a:shade val="63000"/>
                <a:satMod val="165000"/>
              </a:schemeClr>
            </a:gs>
            <a:gs pos="30000">
              <a:schemeClr val="phClr">
                <a:shade val="58000"/>
                <a:satMod val="165000"/>
              </a:schemeClr>
            </a:gs>
            <a:gs pos="75000">
              <a:schemeClr val="phClr">
                <a:shade val="30000"/>
                <a:satMod val="175000"/>
              </a:schemeClr>
            </a:gs>
            <a:gs pos="100000">
              <a:schemeClr val="phClr">
                <a:shade val="15000"/>
                <a:satMod val="175000"/>
              </a:schemeClr>
            </a:gs>
          </a:gsLst>
          <a:path path="circle">
            <a:fillToRect l="5000" t="100000" r="120000" b="10000"/>
          </a:path>
        </a:gradFill>
      </a:fillStyleLst>
      <a:lnStyleLst>
        <a:ln w="12700" cap="flat" cmpd="sng" algn="ctr">
          <a:solidFill>
            <a:schemeClr val="phClr">
              <a:shade val="70000"/>
              <a:satMod val="150000"/>
            </a:schemeClr>
          </a:solidFill>
          <a:prstDash val="solid"/>
        </a:ln>
        <a:ln w="25400" cap="flat" cmpd="sng" algn="ctr">
          <a:solidFill>
            <a:schemeClr val="phClr"/>
          </a:solidFill>
          <a:prstDash val="solid"/>
        </a:ln>
        <a:ln w="34925" cap="flat" cmpd="sng" algn="ctr">
          <a:solidFill>
            <a:schemeClr val="phClr"/>
          </a:solidFill>
          <a:prstDash val="solid"/>
        </a:ln>
      </a:lnStyleLst>
      <a:effectStyleLst>
        <a:effectStyle>
          <a:effectLst>
            <a:outerShdw blurRad="50800" dist="25000" dir="5400000" rotWithShape="0">
              <a:srgbClr val="000000">
                <a:alpha val="40000"/>
              </a:srgbClr>
            </a:outerShdw>
          </a:effectLst>
        </a:effectStyle>
        <a:effectStyle>
          <a:effectLst>
            <a:outerShdw blurRad="50800" dist="20000" dir="5400000" rotWithShape="0">
              <a:srgbClr val="000000">
                <a:alpha val="42000"/>
              </a:srgbClr>
            </a:outerShdw>
          </a:effectLst>
        </a:effectStyle>
        <a:effectStyle>
          <a:effectLst>
            <a:outerShdw blurRad="50800" dist="20000" dir="5400000" rotWithShape="0">
              <a:srgbClr val="000000">
                <a:alpha val="42000"/>
              </a:srgbClr>
            </a:outerShdw>
          </a:effectLst>
          <a:scene3d>
            <a:camera prst="orthographicFront">
              <a:rot lat="0" lon="0" rev="0"/>
            </a:camera>
            <a:lightRig rig="balanced" dir="t">
              <a:rot lat="0" lon="0" rev="0"/>
            </a:lightRig>
          </a:scene3d>
          <a:sp3d>
            <a:bevelT w="47625" h="69850"/>
            <a:contourClr>
              <a:schemeClr val="lt1"/>
            </a:contourClr>
          </a:sp3d>
        </a:effectStyle>
      </a:effectStyleLst>
      <a:bgFillStyleLst>
        <a:solidFill>
          <a:schemeClr val="phClr"/>
        </a:solidFill>
        <a:gradFill rotWithShape="1">
          <a:gsLst>
            <a:gs pos="0">
              <a:schemeClr val="phClr">
                <a:shade val="58000"/>
                <a:satMod val="125000"/>
              </a:schemeClr>
            </a:gs>
            <a:gs pos="40000">
              <a:schemeClr val="phClr">
                <a:tint val="90000"/>
                <a:shade val="90000"/>
                <a:satMod val="120000"/>
              </a:schemeClr>
            </a:gs>
            <a:gs pos="100000">
              <a:schemeClr val="phClr">
                <a:tint val="50000"/>
              </a:schemeClr>
            </a:gs>
          </a:gsLst>
          <a:lin ang="16200000" scaled="1"/>
        </a:gradFill>
        <a:blipFill>
          <a:blip xmlns:r="http://schemas.openxmlformats.org/officeDocument/2006/relationships" r:embed="rId1">
            <a:duotone>
              <a:schemeClr val="phClr">
                <a:shade val="80000"/>
              </a:schemeClr>
              <a:schemeClr val="phClr">
                <a:tint val="91000"/>
              </a:schemeClr>
            </a:duotone>
          </a:blip>
          <a:tile tx="0" ty="0" sx="40000" sy="50000" flip="y" algn="tl"/>
        </a:blipFill>
      </a:bgFillStyleLst>
    </a:fmtScheme>
  </a:themeElements>
  <a:objectDefaults/>
  <a:extraClrScheme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27</TotalTime>
  <Words>2336</Words>
  <Application>Microsoft Office PowerPoint</Application>
  <PresentationFormat>Presentación en pantalla (4:3)</PresentationFormat>
  <Paragraphs>288</Paragraphs>
  <Slides>138</Slides>
  <Notes>111</Notes>
  <HiddenSlides>0</HiddenSlides>
  <MMClips>0</MMClips>
  <ScaleCrop>false</ScaleCrop>
  <HeadingPairs>
    <vt:vector size="6" baseType="variant">
      <vt:variant>
        <vt:lpstr>Fuentes usadas</vt:lpstr>
      </vt:variant>
      <vt:variant>
        <vt:i4>6</vt:i4>
      </vt:variant>
      <vt:variant>
        <vt:lpstr>Tema</vt:lpstr>
      </vt:variant>
      <vt:variant>
        <vt:i4>1</vt:i4>
      </vt:variant>
      <vt:variant>
        <vt:lpstr>Títulos de diapositiva</vt:lpstr>
      </vt:variant>
      <vt:variant>
        <vt:i4>138</vt:i4>
      </vt:variant>
    </vt:vector>
  </HeadingPairs>
  <TitlesOfParts>
    <vt:vector size="145" baseType="lpstr">
      <vt:lpstr>Arial Black</vt:lpstr>
      <vt:lpstr>Calibri</vt:lpstr>
      <vt:lpstr>Century Schoolbook</vt:lpstr>
      <vt:lpstr>Wingdings</vt:lpstr>
      <vt:lpstr>Wingdings 2</vt:lpstr>
      <vt:lpstr>Wingdings 3</vt:lpstr>
      <vt:lpstr>Default Theme</vt:lpstr>
      <vt:lpstr>EUROPA.-LA VUELTA AL MUNDO EN 885 JARDINES.-PORTUGAL.-D  </vt:lpstr>
      <vt:lpstr>Palacio Episcopal Castelo Branco</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Quinta la Fidalga</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Sintra.-Palacio da Pena</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Quinta da Montserrate</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Sintra.-Quinta da Regaleira</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LA VUELTA AL MUNDO EN 80 JARDINES.-REINO UNIDO.-</dc:title>
  <dc:creator>Josep</dc:creator>
  <cp:lastModifiedBy>Usuario</cp:lastModifiedBy>
  <cp:revision>19</cp:revision>
  <dcterms:created xsi:type="dcterms:W3CDTF">2013-09-08T06:06:48Z</dcterms:created>
  <dcterms:modified xsi:type="dcterms:W3CDTF">2018-03-13T08:28:24Z</dcterms:modified>
</cp:coreProperties>
</file>