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C1C5B-E826-41C6-987A-8C3C1257F5B5}" type="datetimeFigureOut">
              <a:rPr lang="es-ES" smtClean="0"/>
              <a:t>13/03/2018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8B74D9-45DE-4530-AD94-A911858A173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3310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Jardim Magic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2815A1B-417C-4B15-8C97-5E93E0EDFD0E}" type="slidenum">
              <a:rPr lang="es-E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Jardim Magic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BD2303-D17B-4DF1-AA16-12F9D384028E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Jardim Magic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E40F67A-B37B-4209-BE9B-516454BCD7C5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Jardim Magic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ADED37-3382-452B-90CE-F1DA3E4B0441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Jardim Magic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FC4C98-518B-417B-BF93-289EF6AEA618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Jardim Magic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D9DD64-FE51-422B-BCDF-992D3164FAA9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Jardim Magic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8560C61-37FE-4F88-B857-B732D715E207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Jardim Magic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F443DF-7A8C-4E66-80B5-C3BB278DEA02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Jardim Magic.-Euphorbia milli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72CE0A8-2D27-4BE8-8BEA-26B2CA18B5E5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Jardim Magic.-Senecio behary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B495F5-73BB-4AEB-8982-6CECF47B78F4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Jardim Magic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FA40ED3-3755-4E31-ADF3-AA53F0EA1209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Jardim magic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6399150-4E83-40DF-A370-C53696FD808D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Jardim Magic.-Agapanthus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E88D25-6162-470B-8EFC-50648E131B91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Jardim Magic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67E462-F646-4156-AEA8-A62ABBE28A83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Jardim Magic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8B2524B-61D0-4D6F-A988-DEE8F101FB5B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Jardim Magic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542FAB0-DD74-485D-90D2-CC604EC9F10B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Jardim Magic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14DAE9-933E-4A84-9F61-30AB0AE3C609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Jardim Magic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B039D0-E904-4782-8560-82AEF679FA50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Jardim Magic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0ED9D02-2F21-4010-A364-809974FD7D0E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Jardim Magic.-Salvia splendens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7FD610D-6E91-4F24-AB4F-D3B96F4F4C82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Jardim Magic.-Euphorbia milli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8FBE58-E6CF-4354-BDAB-E3776EDAFF9C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0DB403-3739-496E-8AB0-551F157994FA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857DDE3-88AC-47C6-B742-AB32190CBFD5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9962A0-3A06-4D22-88C2-6CB34BEABD85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9061F1-56F1-4035-BFAA-4408A5835BFB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BDECE4-F1C3-49E4-A763-DB69CB9D8013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E1E9B90-059A-4D4C-96D9-27F92538AE6D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A3CACAD-F1E8-42EF-974A-E9F66E22BB2D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47EBF0C-D2DF-4595-B6BD-EAC20F4B36FC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3C3CD1-3BC0-4A39-8492-7BF54A4EBC87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3CAE0E-AD50-405B-B166-E91F62014E71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B60752-0B45-4C09-9F0D-31690C34FC4F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E54CF4-09FD-4863-87A5-35C1D00283C9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A20A91-C0F0-4064-AA13-0B69DAEC2476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Madeira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14AAECC-E8F6-4F96-B51E-37DDA2B7EC0E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Funchal desde el Botánico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B2A6DF-6B10-4794-93E4-7A50EBB05600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Monte Palace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50C749F-9B37-4B32-8D05-A8FE3F514F16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Monte Palace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E74364-C7D5-4122-8BD5-D2910E899275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Monte Palace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CF2F19-4D61-40E3-BE30-B131CD223E30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Monte Palace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5621532-81E0-498F-9B2B-23D5327A7A4F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Monte Palace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82D4D9-18A8-424A-80D1-ECC02BE76B96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Monte Palace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CB5DCC-FA37-4242-BF04-7FDB78E57995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Monte Palace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221F73-1C90-48C7-BE34-427E379DE21E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Monte Palace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1AF98A-B315-40DF-8BB2-EE286A2BADAB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Monte Palace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404304-FA23-42FE-9356-F5FFFA9C6FAE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Monte Palace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A830E1-8263-4250-871D-5BB247440D5D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das Cruzes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BA8DD3-77F6-49ED-83C1-D23B40267ED9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das Cruzes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F24E42-471D-4D8C-B38E-CBAA15CCBD65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das Cruzes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BFE749-A7B8-4473-A21C-45D59734C43B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do Furao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961F47-3DF1-4752-9D81-03129E84FF08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do Furao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FDD22B-0E10-498B-AD21-BFE11099EBF8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do Furao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590B45-DC2B-4B1B-B2D0-5CE5A2422ADB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do Furao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4B2662-15E9-49E1-9FE8-F3BE85A52EE8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do Furao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24A829E-7CEA-4202-B353-DA506F24A23D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do Furao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559D46-5111-465A-8EB1-49E4BAD3C46F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Palheiro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CF92821-8CA3-417F-A30C-9E140772D92D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Palheiro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DF25CCD-D974-40A4-BCD5-12B3CE6EB39B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Palheiro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19CE6B-D045-4790-AA00-AB201CD9B2BB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Palheiro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C4872C-B2F2-4658-88BE-1C8D92833FEF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Palheiro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F5D7AE3-1CA6-45B5-B138-DD3A1A5F3026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Palheiro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63AF14-7570-4720-BF51-AE003EA19278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Palheiro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F8B0E8-2F42-4A66-BD3E-8FBD1BA5B867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Palheiro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FF0E64-FDB0-4D33-9170-BB47926B3E3A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Palheiro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988FBF-94B1-47EB-9B85-8F396426F819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Vigia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7266532-2923-4CBA-8246-4EDD29F37A11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Vigia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B1704D5-CBEE-4B74-83F7-52D255224E91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Vigia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A71111D-CD83-4F8E-A8B1-F0119318665B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Vigia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885A71E-7E4A-478D-8A58-06339E4C496B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Vigia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26E536-C0EF-4791-AA9F-936FFA092BC6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Vigia.-Funchal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B58844A-349D-49C8-829D-110EDFF044D4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Vigia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7C4B37-372C-4148-9AB2-EDF10DB489EF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Buraco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EE09ABB-D761-4C5E-9F57-D9CE52D56819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Buraco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8CFED85-1029-4109-9A23-DFF8646CF037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Buraco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6D51E7E-CC0C-4764-9E93-E9F0B6EF77E4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Buraco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4C6E0E-951E-4FE4-B9D5-E0C1D6962A7D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Buraco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4F6C13-F567-4D06-8C57-AC8D85B01D9B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Buraco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35EC76-A330-4449-8894-9363AD8A2159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Fundada Serralves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7F083B-3BDA-4890-B750-A8C920CB6B53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Fundada Serralves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6DB3F53-411C-4377-A403-45388FE5DECF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Fundaçáo Serralves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237437-77E8-417B-A16C-53F4562E5220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Fundada Serralves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B60977-EC9A-4FBF-B3DB-188F492F8416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Fundada Serralves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4771161-B018-46E7-8C91-0E8212FF1F60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Fundada de Serralves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F61DEEE-2FD6-4C6B-9712-14DE5CCB325D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Fundada de Serralves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945AD8-8641-46AB-86F8-6F35093C5261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Fundada de Serralves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ECC126-C65D-4D5E-8603-AEB8849E3896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Fundada de Serralves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C4B500-9D5E-4AFA-A81E-ACC9DCC940F1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da Regaleira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80C0F67-A187-4399-AA15-6B06E09AE106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da Regaleira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D2B469-4E20-4ABD-A590-06C6A6C45D01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da Regaleira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5976640-B4D0-4FA7-9E39-4CC3A6D52D6C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da Regaleira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993C66-17FC-4BE0-9456-09A6CD855473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da Regaleira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25041C-F1D3-41E0-B90D-9FA6BA376880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da Regaleira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82F827-048C-4EC2-B7E9-D3D8FDDE72B2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da Regaleira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18CD01-79AD-470D-A845-0D2FC51B4CE1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da Regaleira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265B854-4FE7-43B1-9825-1A0C3B03699B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Quinta da Regaleira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B6649C-6E61-4BB5-B1C3-4A7DB6714DD0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Queluz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2DC5C0-A420-4084-B39F-44F9C709005E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Queluz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DDC3D6-0526-4323-8BCD-A2439434216B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Queluz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6A43434-B34B-4BE1-A383-5BD833321FF0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Queluz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23C5AF-6C12-4399-A760-94CC74035AA3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Queluz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484F7C6-93EC-4291-8E28-ECA292A524AA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Queluz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FB043C-1D11-4AD5-B8D7-EEE3A3A05360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Queluz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7D95BF-90C1-42CB-9334-174F4DB617E3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Queluz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FC8A0E-5A60-43C6-8A4C-C8EDF7513194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Queluz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A7C2AD9-0D0D-47FD-A24F-1D6817864214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Queluz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A9E23A-82C4-4D9D-BC9D-0203409E5DA1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Queluz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854988-D9A5-4530-A58B-511DD1E69631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Queluz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81AA1CF-5499-45F7-934F-C39E7AB8A06B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18448" cy="230425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JARDINES.-PORTUGAL.-F</a:t>
            </a:r>
            <a:br>
              <a:rPr lang="es-ES" dirty="0"/>
            </a:b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491880" y="4293096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latin typeface="Bernard MT Condensed" pitchFamily="18" charset="0"/>
              </a:rPr>
              <a:t>JARDIM MAGIC</a:t>
            </a:r>
          </a:p>
        </p:txBody>
      </p:sp>
      <p:sp>
        <p:nvSpPr>
          <p:cNvPr id="4099" name="4 Marcador de contenido"/>
          <p:cNvSpPr>
            <a:spLocks noGrp="1"/>
          </p:cNvSpPr>
          <p:nvPr>
            <p:ph sz="quarter" idx="1"/>
          </p:nvPr>
        </p:nvSpPr>
        <p:spPr>
          <a:xfrm>
            <a:off x="457200" y="2420938"/>
            <a:ext cx="7499176" cy="3903662"/>
          </a:xfrm>
        </p:spPr>
        <p:txBody>
          <a:bodyPr/>
          <a:lstStyle/>
          <a:p>
            <a:pPr eaLnBrk="1" hangingPunct="1"/>
            <a:r>
              <a:rPr lang="es-ES" dirty="0"/>
              <a:t>Esta situado en medio del Fórum Madeira y el paseo marítimo junto al Pestana Gran Hotel-</a:t>
            </a:r>
          </a:p>
          <a:p>
            <a:pPr eaLnBrk="1" hangingPunct="1"/>
            <a:r>
              <a:rPr lang="es-ES" dirty="0"/>
              <a:t>El jardín forma parte del Madeira Magic.</a:t>
            </a:r>
          </a:p>
          <a:p>
            <a:pPr eaLnBrk="1" hangingPunct="1"/>
            <a:r>
              <a:rPr lang="es-ES" dirty="0"/>
              <a:t>Hay bellas colecciones de plantas de todo el mundo.</a:t>
            </a:r>
          </a:p>
          <a:p>
            <a:pPr eaLnBrk="1" hangingPunct="1"/>
            <a:r>
              <a:rPr lang="es-ES" dirty="0"/>
              <a:t>180 especies de Europa,170 de America,200 de Africa,140 de las islas de Oceanía y 80 de Asia están representadas en el jardín.</a:t>
            </a:r>
          </a:p>
        </p:txBody>
      </p:sp>
    </p:spTree>
    <p:extLst>
      <p:ext uri="{BB962C8B-B14F-4D97-AF65-F5344CB8AC3E}">
        <p14:creationId xmlns:p14="http://schemas.microsoft.com/office/powerpoint/2010/main" val="1707351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3 Imagen" descr="Jardim Magi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9170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1 Imagen" descr="Jardim Magic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1363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1 Imagen" descr="Jardim Magic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296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1 Imagen" descr="Jardim Magic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2966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1 Imagen" descr="Jardim Magic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0652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Jardim Magic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9861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Jardim Magic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007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Jardim Magic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9712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Jardim Magic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9394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Jardim Magic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37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Jardim Magic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8019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Jardim Magic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7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644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Jardim Magic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2017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Jardim Magic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07498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Jardim Magic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95897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Jardim Magic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68304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Jardim Magic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36463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Jardim Magic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60362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Jardim Magic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6944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Jardim Magic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5723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Jardim Magic.-.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31763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latin typeface="Bernard MT Condensed" pitchFamily="18" charset="0"/>
              </a:rPr>
              <a:t>JARDIM BOTANICO DE MADEIRA</a:t>
            </a:r>
          </a:p>
        </p:txBody>
      </p:sp>
      <p:sp>
        <p:nvSpPr>
          <p:cNvPr id="2560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916832"/>
            <a:ext cx="7643192" cy="4407768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La Quinta do Bom Sucesso esta localizada en las afueras de Funchal,capital de Madeira, Portugal.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Originalmente fue un jardín privado perteneciente a la familia Reid.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A mediados del siglo XX  la  finca fue adquirida por la Junta de Gobierno a efectos de instalar el Jardín Botánico.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Desde 1960,dragos centenarios, esbeltas palmeras,strelitzias,cactaceas,orquideas y hasta 2.000 especies de plantas son mostradas.</a:t>
            </a:r>
          </a:p>
        </p:txBody>
      </p:sp>
    </p:spTree>
    <p:extLst>
      <p:ext uri="{BB962C8B-B14F-4D97-AF65-F5344CB8AC3E}">
        <p14:creationId xmlns:p14="http://schemas.microsoft.com/office/powerpoint/2010/main" val="15013132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Madeira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84841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Madeir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9899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Madeira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2396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Madeira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63571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Madeira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43558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Madeira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45997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Madeira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2 Imagen" descr="Madeir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96638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Madeira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81624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Madeira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12330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Madeira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40058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Madeira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4313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Madeira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14523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Madeira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36643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Madeira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45062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Madeira.-Funch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33632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latin typeface="Bernard MT Condensed" pitchFamily="18" charset="0"/>
              </a:rPr>
              <a:t>JARDIM TROPICAL MONTE PALACE</a:t>
            </a:r>
          </a:p>
        </p:txBody>
      </p:sp>
      <p:sp>
        <p:nvSpPr>
          <p:cNvPr id="43011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988841"/>
            <a:ext cx="7643192" cy="4335760"/>
          </a:xfrm>
        </p:spPr>
        <p:txBody>
          <a:bodyPr>
            <a:normAutofit/>
          </a:bodyPr>
          <a:lstStyle/>
          <a:p>
            <a:pPr eaLnBrk="1" hangingPunct="1"/>
            <a:r>
              <a:rPr lang="es-ES" dirty="0"/>
              <a:t>Situado en un lugar de gran belleza, en Funchal, cerca del fantástico Monte, el jardín tropical Monte Palace es único, de gran interés artistico, cultural y botánico.</a:t>
            </a:r>
          </a:p>
          <a:p>
            <a:pPr eaLnBrk="1" hangingPunct="1"/>
            <a:r>
              <a:rPr lang="es-ES" dirty="0"/>
              <a:t>La propiedad fue en el siglo XVIII del cónsul ingles, mas tarde se convirtió en hotel hasta que en el 1987 la propiedad paso a manos de la Fundación Berardo.</a:t>
            </a:r>
          </a:p>
          <a:p>
            <a:pPr eaLnBrk="1" hangingPunct="1"/>
            <a:r>
              <a:rPr lang="es-ES" dirty="0"/>
              <a:t>Renovado el espacio con la plantación de nuevas especies, el jardín oriental alberga especies oriundas del mundo entero.</a:t>
            </a:r>
          </a:p>
        </p:txBody>
      </p:sp>
    </p:spTree>
    <p:extLst>
      <p:ext uri="{BB962C8B-B14F-4D97-AF65-F5344CB8AC3E}">
        <p14:creationId xmlns:p14="http://schemas.microsoft.com/office/powerpoint/2010/main" val="16682890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Monte Palac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84007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Monte Palac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77413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Monte Palac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60366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Monte Palac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20241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Monte Palac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82471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Monte Palace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28169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Monte Palace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14611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Monte Palace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1182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Monte Palace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7660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Monte Palace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69041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Monte Palace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28339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latin typeface="Bernard MT Condensed" pitchFamily="18" charset="0"/>
              </a:rPr>
              <a:t>MUSEU DA QUINTA DAS CRUZES</a:t>
            </a:r>
          </a:p>
        </p:txBody>
      </p:sp>
      <p:sp>
        <p:nvSpPr>
          <p:cNvPr id="55299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643188"/>
            <a:ext cx="7571184" cy="3681412"/>
          </a:xfrm>
        </p:spPr>
        <p:txBody>
          <a:bodyPr/>
          <a:lstStyle/>
          <a:p>
            <a:pPr eaLnBrk="1" hangingPunct="1"/>
            <a:r>
              <a:rPr lang="es-ES" dirty="0"/>
              <a:t>El jardín esta localizado en el parque anexo al Museo da Quinta das Cruzes, contiene muchas plantas endémicas y exóticas.</a:t>
            </a:r>
          </a:p>
          <a:p>
            <a:pPr eaLnBrk="1" hangingPunct="1"/>
            <a:r>
              <a:rPr lang="es-ES" dirty="0"/>
              <a:t>Un jardín arqueológico, una colección de orquídeas, diversas especies de alcanfor, palmeras ,eucaliptos de Australia y muchas otras plantas.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79145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Quinta das Cruz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00950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Quinta das Cruze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70760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Quinta das Cruze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97190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Quinta das Cruze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4332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latin typeface="Bernard MT Condensed" pitchFamily="18" charset="0"/>
              </a:rPr>
              <a:t>QUINTA DO FURAO</a:t>
            </a:r>
          </a:p>
        </p:txBody>
      </p:sp>
      <p:sp>
        <p:nvSpPr>
          <p:cNvPr id="6041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Esta situada en la isla de Madeira.</a:t>
            </a:r>
          </a:p>
          <a:p>
            <a:pPr eaLnBrk="1" hangingPunct="1"/>
            <a:r>
              <a:rPr lang="es-ES" dirty="0"/>
              <a:t>A mediados del siglo XIX fue la primera villa rural que tuvo hoteles. Los ocupaban los viajantes que exploraban esta parte de la isla.</a:t>
            </a:r>
          </a:p>
          <a:p>
            <a:pPr eaLnBrk="1" hangingPunct="1"/>
            <a:r>
              <a:rPr lang="es-ES" dirty="0"/>
              <a:t>Jardines en su estado mas virgen, paisajes relajantes, jardines unidos a una explotación agrícola con mas de cinco hectáreas donde están plantadas las especies mas características de Madeira.</a:t>
            </a:r>
          </a:p>
        </p:txBody>
      </p:sp>
    </p:spTree>
    <p:extLst>
      <p:ext uri="{BB962C8B-B14F-4D97-AF65-F5344CB8AC3E}">
        <p14:creationId xmlns:p14="http://schemas.microsoft.com/office/powerpoint/2010/main" val="26861308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Quinta do Fura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14649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Quinta do Furao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96587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Quinta de Furao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73765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Quinta do Furao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98540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Quinta do Furao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13548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Quinta do Furao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997453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latin typeface="Bernard MT Condensed" pitchFamily="18" charset="0"/>
              </a:rPr>
              <a:t>QUINTA DO  PALHEIRO</a:t>
            </a:r>
          </a:p>
        </p:txBody>
      </p:sp>
      <p:sp>
        <p:nvSpPr>
          <p:cNvPr id="6758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Los jardines son conocidos como los jardines de Blandy, ya que la familia Blandy son sus propietarios.</a:t>
            </a:r>
          </a:p>
          <a:p>
            <a:pPr eaLnBrk="1" hangingPunct="1"/>
            <a:r>
              <a:rPr lang="es-ES" dirty="0"/>
              <a:t>La familia Blandy adquirió la Quinta en el 1885,las distintas generaciones de la familia se han dedicado a la evolución de los jardines.</a:t>
            </a:r>
          </a:p>
          <a:p>
            <a:pPr eaLnBrk="1" hangingPunct="1"/>
            <a:r>
              <a:rPr lang="es-ES" dirty="0"/>
              <a:t>Una esplendida colección de camelias, trabajos de topiaria,una capilla barroca y excelentes vistas sobre Funchal desde el jardín.</a:t>
            </a:r>
          </a:p>
        </p:txBody>
      </p:sp>
    </p:spTree>
    <p:extLst>
      <p:ext uri="{BB962C8B-B14F-4D97-AF65-F5344CB8AC3E}">
        <p14:creationId xmlns:p14="http://schemas.microsoft.com/office/powerpoint/2010/main" val="171260694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Quinta Palheir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81085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Quinta Palheiro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304317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Quinta Palheiro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031234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Quinta Palheiro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313" y="0"/>
            <a:ext cx="9358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362245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Quinta Palheiro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939973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Quinta Palheiro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201824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Quinta Palheiro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5" name="2 Imagen" descr="Quinta Palheiro.-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80141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Quinta Palheiro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28328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Quintra Palheiro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051621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latin typeface="Bernard MT Condensed" pitchFamily="18" charset="0"/>
              </a:rPr>
              <a:t>QUINTA VIGIA</a:t>
            </a:r>
          </a:p>
        </p:txBody>
      </p:sp>
      <p:sp>
        <p:nvSpPr>
          <p:cNvPr id="7782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Inicialmente se llamaba 2 Quinta das Angustias “ por una capilla anexa dedicada a la mencionada virgen.</a:t>
            </a:r>
          </a:p>
          <a:p>
            <a:pPr eaLnBrk="1" hangingPunct="1"/>
            <a:r>
              <a:rPr lang="es-ES" dirty="0"/>
              <a:t>Varias personas importantes han vivido en esta Quinta desde el 1849,entre ellas el Príncipe Maximiliano, el duque de Leuchterberg y el yerno del Zar Nicolás I.</a:t>
            </a:r>
          </a:p>
          <a:p>
            <a:pPr eaLnBrk="1" hangingPunct="1"/>
            <a:r>
              <a:rPr lang="es-ES" dirty="0"/>
              <a:t>La princesa María Amelia murió aquí en febrero del 1853.La quinta original desapareció en 1970 al convertirla en hotel.</a:t>
            </a:r>
          </a:p>
          <a:p>
            <a:pPr eaLnBrk="1" hangingPunct="1"/>
            <a:r>
              <a:rPr lang="es-ES" dirty="0"/>
              <a:t>En mayo de 1984 la “ Quinta Vigia “ se convirtió en residencia oficial del Presidente del Gobierno.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016323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Ofrece bellas vistas panorámicas sobre el puerto y combina armoniosamente arboles y palmeras ,especies de la flora autóctona, así como planta exóticas introducidas.</a:t>
            </a:r>
          </a:p>
          <a:p>
            <a:pPr eaLnBrk="1" hangingPunct="1"/>
            <a:r>
              <a:rPr lang="es-ES" dirty="0"/>
              <a:t>Una delicia para los amantes de la botánica.</a:t>
            </a:r>
          </a:p>
        </p:txBody>
      </p:sp>
    </p:spTree>
    <p:extLst>
      <p:ext uri="{BB962C8B-B14F-4D97-AF65-F5344CB8AC3E}">
        <p14:creationId xmlns:p14="http://schemas.microsoft.com/office/powerpoint/2010/main" val="2281616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Quinta Vig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255008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Quinta Vigia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720144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Quinta Vigia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985380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Quinta Vigia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228795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Quinta Vigia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469368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Quinta Vigia.-Funch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852665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Quinta Vigia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969297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latin typeface="Bernard MT Condensed" pitchFamily="18" charset="0"/>
              </a:rPr>
              <a:t>PALACIO DE BUÇACO</a:t>
            </a:r>
          </a:p>
        </p:txBody>
      </p:sp>
      <p:sp>
        <p:nvSpPr>
          <p:cNvPr id="88067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En el siglo XVII los carmelitas descalzos vallaron una parte del bosque y fundaron el Convento de la Santa Cruz de Buçaco,plantando los alrededores de arboles de todo tipo.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En el siglo XIX tras la prohibición de las ordenes religiosas en Portugal los carmelitas tuvieron que abandonar Buraco.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El estado se hizo cargo del bosque y se plantaron nuevas especies.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Se construyo un pabellón de caza para la familia Real Portuguesa, pero solo lo ocuparon una sola vez.</a:t>
            </a:r>
          </a:p>
        </p:txBody>
      </p:sp>
    </p:spTree>
    <p:extLst>
      <p:ext uri="{BB962C8B-B14F-4D97-AF65-F5344CB8AC3E}">
        <p14:creationId xmlns:p14="http://schemas.microsoft.com/office/powerpoint/2010/main" val="54745400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Después de la primera guerra mundial ya convertido en hotel fue uno de los destinos turísticos de Europa.</a:t>
            </a:r>
          </a:p>
          <a:p>
            <a:pPr eaLnBrk="1" hangingPunct="1"/>
            <a:r>
              <a:rPr lang="es-ES" dirty="0"/>
              <a:t>En sus bosques hay varias casas de ermitaños y un enorme viacrucis testimonio de la presencia de los carmelitas en el lugar.</a:t>
            </a:r>
          </a:p>
          <a:p>
            <a:pPr eaLnBrk="1" hangingPunct="1"/>
            <a:r>
              <a:rPr lang="es-ES" dirty="0"/>
              <a:t>Bosques de Dicsonias destacan en la vegetación del bosque. Enormes araucarias y un cuidado jardín barroco frente al hotel,</a:t>
            </a:r>
          </a:p>
        </p:txBody>
      </p:sp>
    </p:spTree>
    <p:extLst>
      <p:ext uri="{BB962C8B-B14F-4D97-AF65-F5344CB8AC3E}">
        <p14:creationId xmlns:p14="http://schemas.microsoft.com/office/powerpoint/2010/main" val="174645374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Buçaco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77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946042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Buçaco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70715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Buçaco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917224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Buçaco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681588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Buçaco.-The_Palace_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9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880216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Buçaco.-2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398937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latin typeface="Bernard MT Condensed" pitchFamily="18" charset="0"/>
              </a:rPr>
              <a:t>FUNDAÇAO SERRALVES</a:t>
            </a:r>
          </a:p>
        </p:txBody>
      </p:sp>
      <p:sp>
        <p:nvSpPr>
          <p:cNvPr id="95235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Esta localizada en el Parque de Serralves  de  ciudad de Oporto donde esta instalado el Museo de Arte Contemporáneo de Serralves.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La Fundación fue creada en 1969 siendo resultado de un acuerdo entre el gobierno portugues,instituciones publicas, privadas y particulares.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El Parque de Serralves representa uno de los mas notables ejemplos del paisajismo del siglo XX fuertemente influenciado por la escuela francesa.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El parque se termino en el 1940 según proyecto de Jacques Greber.</a:t>
            </a:r>
          </a:p>
        </p:txBody>
      </p:sp>
    </p:spTree>
    <p:extLst>
      <p:ext uri="{BB962C8B-B14F-4D97-AF65-F5344CB8AC3E}">
        <p14:creationId xmlns:p14="http://schemas.microsoft.com/office/powerpoint/2010/main" val="266811518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Fundacon Serralve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583215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Fundacion Serralves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545579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Fundacion Serralve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110202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3 Imagen" descr="Fundacion serralves_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264460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Fundacion Serralves.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214193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Fundaçao de Serralve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33972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Fundaçao de Serralve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565295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Fundaçao Parque_Serralv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313"/>
            <a:ext cx="9144000" cy="664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299597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Fundaçao de Serralve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802635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latin typeface="Bernard MT Condensed" pitchFamily="18" charset="0"/>
              </a:rPr>
              <a:t>QUINTA DA REGALEIRA</a:t>
            </a:r>
          </a:p>
        </p:txBody>
      </p:sp>
      <p:sp>
        <p:nvSpPr>
          <p:cNvPr id="10547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También conocida como Palacio de Monteiro dos Milloes ( Palacio de Monteiro de los Millones ) Por el apellido de su primer propietario Antonio Augusto Carvallho Monteiro.</a:t>
            </a:r>
          </a:p>
          <a:p>
            <a:pPr eaLnBrk="1" hangingPunct="1"/>
            <a:r>
              <a:rPr lang="es-ES" dirty="0"/>
              <a:t>Esta situada en pleno centro de la ciudad de Sintra.</a:t>
            </a:r>
          </a:p>
          <a:p>
            <a:pPr eaLnBrk="1" hangingPunct="1"/>
            <a:r>
              <a:rPr lang="es-ES" dirty="0"/>
              <a:t>Su propietario ayudado por el arquitecto italiano Luigi Manini construyeron el palacio, jardines luxuriante,lagos,grutas y edificio enigmaticos,lugares que esconden significados relacionados con alquimia, la masoneria,los templarios y la rosa cruz.</a:t>
            </a:r>
          </a:p>
        </p:txBody>
      </p:sp>
    </p:spTree>
    <p:extLst>
      <p:ext uri="{BB962C8B-B14F-4D97-AF65-F5344CB8AC3E}">
        <p14:creationId xmlns:p14="http://schemas.microsoft.com/office/powerpoint/2010/main" val="302340684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Las construcciones evocan arquitecturas románicas y góticas, renacentistas y manuelinas.</a:t>
            </a:r>
          </a:p>
          <a:p>
            <a:pPr eaLnBrk="1" hangingPunct="1"/>
            <a:r>
              <a:rPr lang="es-ES" dirty="0"/>
              <a:t>El bosque que ocupa la mayor parte de la quinta no esta dispuesto al azar, comienza ordenado y cuidado en la parte mas baja de la quinta y a medida que va alejándose se hace progresivamente mas salvaje.</a:t>
            </a:r>
          </a:p>
        </p:txBody>
      </p:sp>
    </p:spTree>
    <p:extLst>
      <p:ext uri="{BB962C8B-B14F-4D97-AF65-F5344CB8AC3E}">
        <p14:creationId xmlns:p14="http://schemas.microsoft.com/office/powerpoint/2010/main" val="364880062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Regaleira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840471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Regaleira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0"/>
            <a:ext cx="9096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211598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Regaleira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268479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Regaleira.-0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314012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Regaleira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506266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Regaleir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107981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regaleira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378293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Regaleira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99034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Regaleira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987174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latin typeface="Bernard MT Condensed" pitchFamily="18" charset="0"/>
              </a:rPr>
              <a:t>PALACIO DE QUELUZ</a:t>
            </a:r>
          </a:p>
        </p:txBody>
      </p:sp>
      <p:sp>
        <p:nvSpPr>
          <p:cNvPr id="11673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Es uno delos principales palacios de la familia Real portuguesa a partir de su construcción se convirtió en principal residencia de la Casa Braganza.</a:t>
            </a:r>
          </a:p>
          <a:p>
            <a:pPr eaLnBrk="1" hangingPunct="1"/>
            <a:r>
              <a:rPr lang="es-ES" dirty="0"/>
              <a:t>Lo hizo construir el infante y después el Rey Pedro III.</a:t>
            </a:r>
          </a:p>
          <a:p>
            <a:pPr eaLnBrk="1" hangingPunct="1"/>
            <a:r>
              <a:rPr lang="es-ES" dirty="0"/>
              <a:t>Es conocido como el Versalles portugueses el que participaron los mejores arquitectos, decoradores y jardineros de Europa.</a:t>
            </a:r>
          </a:p>
          <a:p>
            <a:pPr eaLnBrk="1" hangingPunct="1"/>
            <a:r>
              <a:rPr lang="es-ES" dirty="0"/>
              <a:t>El jardín contiene rasgos de la cultura portuguesa con la aportación de su tradicional cerámica azul.</a:t>
            </a:r>
          </a:p>
        </p:txBody>
      </p:sp>
    </p:spTree>
    <p:extLst>
      <p:ext uri="{BB962C8B-B14F-4D97-AF65-F5344CB8AC3E}">
        <p14:creationId xmlns:p14="http://schemas.microsoft.com/office/powerpoint/2010/main" val="11469997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Queluz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13901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Queluz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979085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Queluz.-5.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213810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Queluz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104442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Queluz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887843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Queluz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944710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Queluz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383056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Queluz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886968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Queluz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174201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Queluz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998399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Queluz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324050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Queluz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16096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1344</Words>
  <Application>Microsoft Office PowerPoint</Application>
  <PresentationFormat>Presentación en pantalla (4:3)</PresentationFormat>
  <Paragraphs>273</Paragraphs>
  <Slides>124</Slides>
  <Notes>107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124</vt:i4>
      </vt:variant>
    </vt:vector>
  </HeadingPairs>
  <TitlesOfParts>
    <vt:vector size="130" baseType="lpstr">
      <vt:lpstr>Bernard MT Condensed</vt:lpstr>
      <vt:lpstr>Calibri</vt:lpstr>
      <vt:lpstr>Century Schoolbook</vt:lpstr>
      <vt:lpstr>Wingdings</vt:lpstr>
      <vt:lpstr>Wingdings 2</vt:lpstr>
      <vt:lpstr>Default Theme</vt:lpstr>
      <vt:lpstr>EUROPA.-LA VUELTA AL MUNDO EN 885 JARDINES.-PORTUGAL.-F  </vt:lpstr>
      <vt:lpstr>JARDIM MAGIC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JARDIM BOTANICO DE MADEIRA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JARDIM TROPICAL MONTE PALACE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MUSEU DA QUINTA DAS CRUZES</vt:lpstr>
      <vt:lpstr>Presentación de PowerPoint</vt:lpstr>
      <vt:lpstr>Presentación de PowerPoint</vt:lpstr>
      <vt:lpstr>Presentación de PowerPoint</vt:lpstr>
      <vt:lpstr>Presentación de PowerPoint</vt:lpstr>
      <vt:lpstr>QUINTA DO FURAO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QUINTA DO  PALHEIRO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QUINTA VIGIA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PALACIO DE BUÇACO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FUNDAÇAO SERRALVES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QUINTA DA REGALEIRA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PALACIO DE QUELUZ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19</cp:revision>
  <dcterms:created xsi:type="dcterms:W3CDTF">2013-09-08T06:06:48Z</dcterms:created>
  <dcterms:modified xsi:type="dcterms:W3CDTF">2018-03-13T08:36:52Z</dcterms:modified>
</cp:coreProperties>
</file>