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83873-3CD2-4CD9-BABD-B05D2BBFDA90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433FA-3142-4D11-A2C7-D39E07F69D6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040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637DAC-F554-4FC0-B99F-BB7D0AAE8117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B4A98E-FC5E-4433-96B4-242487D39BF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2D39A5-96C0-4A7A-9F05-4C1313D352D6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C3123D-EC51-4CCF-9BDD-9D1C25A94E4F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4F55FC-12DA-4491-8892-A0C42E57863E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3E47E7-D167-44C5-A596-9B22FEFD2054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60DDA4-865A-470F-BF5B-DB8F994CFE6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4F3004-848F-4A32-9A8C-7791D3983C84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C0D793-8EF7-4058-A82C-34C3CCF13D4D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E5501E-A399-4480-A6AA-C6892A933D6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Funchal.-Jardin Municipal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14E2BA-D210-438F-B6C4-22737A3EBA0E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11FF87-AEF5-4EA9-B278-D1633FF243AC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CD0A5B-E81E-423A-A043-396207BC2A0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3EEDC6-D358-43AC-A711-151CCF2BE1FD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C3DA64-67FB-429F-A7D8-A6F2E1B51E77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E6518D-BFDA-4773-BCA2-BBA604EC928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8D379F-22FA-450B-8285-B8D15D5204C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7BCA5A-1DE9-4826-B458-496259596145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34B81C-865F-46B0-A3D2-50FFCE7EE476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E8A8D9-BEBF-4871-BA4C-1BC9D51E882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DDE72C-04DF-4477-9930-16626E7DF7B0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50C68E-0DEF-4DFF-AB2A-773C02DBA0F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14D72E-AD05-4E47-932B-E545055DA6D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7299CC-ABF8-409F-B427-D09F9A40EFC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369509-8400-47BC-BCD3-EAA61C77055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800F8-78A0-4B04-9061-6289C6B4B6FC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B59DF3-7A43-49AA-9AC9-D2D8A56BCE91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20075A-15ED-4D27-8DE4-DC772C463A2E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840324-FE5F-407A-B729-18FAB9DC7F8D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480AAA-D053-4C7F-B3A4-ED9AFBF68D5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EC9F16-7797-43E8-809A-F2C55D59867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2C4249-3B50-4A09-8527-AF53CAE1BAB8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56E256-6A51-4ED6-A20E-FA3132485C7A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78D130-1CFC-42FC-8C10-C9B2E1F844D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8114E2-BA82-4E8E-B27A-A27484868E7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80FA86-E1B1-4984-BB3C-82CB40AF17A7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9B1888-6C62-410A-8EE3-EBC0892D56FF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049C59-A609-48E7-98F5-CD3108A1E6B7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7F2306-16F9-402A-9C14-57CB1DFC5EB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635C9D-6757-42F1-9A04-D4662E17B851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Magic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F7E85E-55CC-495A-89BC-FDA9A67C5D5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59F887-9D35-4647-93B3-08FA064DA85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C4423E-298D-49C4-B1CF-41AC8A61069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C27B07-609F-4438-93E7-660EFCCAE1C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A43F6E-A115-476D-A8EC-E005A5E96A0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97D29D-9157-4F85-96B6-B9D1863E856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6634B8-D87A-42F8-84C5-B26F31F5F6D4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790583-8DC8-4C0D-BCE6-9522D49D3368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8617B4-C650-49F4-8AD0-48C19635BAF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E501F3-34A0-4727-9C28-3FC08072F401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A59EF1-77B0-4D34-8C64-C5907FD36CB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6BBA88-1092-4B7A-92D3-B322C27C74EA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157546-5599-4A44-A773-D94710255465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398895-C441-4619-BA90-E5FCA0CD5E6B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D43F94-EF48-46D6-8A9A-F7ECC006BA3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D5F0C8-855F-4BDD-A17D-6C9D4636399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28CBE5-0954-4EF7-BE54-E70318F009D9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817C2B-AA0B-4BB3-AE7D-C1A0D0AC1CE1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Furao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ABC288-F22A-4F8E-BFB9-58FFFA1496B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622D9E-D2D2-46D4-A04F-5FE7F2BEB434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0661A3-D2D3-492E-A54B-0D3E330508C0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7FD479-F57B-4D01-B2FE-A9D11A574D46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2E453A-F880-473A-8B05-CA03E8C811AE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1B6D63-955A-4A2F-9DFD-D3E132DB5A9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9C997B-E5C9-41BA-9F0F-EC8B219D24D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2C9C10-4B40-42E4-A7A1-0A5CB09B3B8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32874C-F2D9-4BEA-BB6B-7C11E2EAF4E5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CC4785-F439-4FFD-A925-7003228EC11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18835B-62EF-4551-899F-30FD9864473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ECBF4D-CB72-423B-B88C-D1D5E22E865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2F6216-917E-4129-B474-483525AC1E0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8B227B-7F6D-479B-BBAF-E530A0A4E75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0E3A0F-B3F5-483F-A488-6D577099A0D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B6C6E1-BF1A-48A0-A7A8-09D6DED46A9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48608F-A4A2-424B-9293-CD494B31941A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C1B99-BED3-4AF4-90D7-206EFE566F84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Madeira.-Agave attenuata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7B244E-23F3-429E-A042-4945C578D1E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Tropical Monte Palace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FF5C06-062C-4FB6-8EE1-513DAA2B0449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2CB5FA-82FB-4481-BCBC-8688516C27D4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5F40A1-FECB-4F49-96B4-3D3FFC2EEAE3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Pàlace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23522E-C1F7-45D1-B2BF-AD1074DDE04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Tropical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2B03A9-AC72-4EC8-9F46-711F9B53874F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688355-B9BA-4378-AD08-E8A7DE53DA05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C07B44-A595-4B86-B73D-75FA232E51B6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6057F-348D-462B-9C97-B163BCF269FE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B8F9B1-CFD2-4612-979A-F1D4F2FA694D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1A5250-7F7B-4081-8F15-A42E72A18D1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96DA78-552E-4ECD-97AA-B307AD2F8A98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Tropicl Monte Palace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F60D12-4063-4CB3-AD19-43DA865C7C60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1C9C3F-79BA-40A6-BFC8-DBD085CF6AC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8BFC28-0EE4-4F10-8F62-8B241E80199C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6779F0-1A81-47F6-A70E-7514C5F77BBF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3EDA32-D3AB-49FF-89A6-FB6715B38DD8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9FAB89-9729-4CF6-93D3-5FAEA3EF0518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AEAC37-AB93-453C-8D63-EE58D45413C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F95F98-4B6D-44D5-A741-7C0B38D8413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D1901F-9E01-41F9-8B6C-9660DA37D59B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2AC257-CDE1-45BF-BEE2-D58B24CA2473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3E376A-F0A5-4F15-ABAC-125A2474BB93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BB9FCC-B304-4BF5-8E3C-5F2375D23698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A79CEF-A7DE-4AA3-849E-9F437D6C6329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FDF690-E7D5-4BCC-8F05-373F4C4B86D0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5702EA-595C-46E6-A3CF-E6300AA51A06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5DD36D-4020-4A30-B621-D60167B06338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001A8D-4A71-4D43-A0CC-58185391F96A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772CD3-461F-4E4C-B2DA-F2ED5C5AC510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6B5B9C-E1D8-471C-BA7B-875AC4E1627A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33CCCA-8926-4AA3-A5E8-AC4A24EF9003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8D4D10-C249-4482-84BC-D49D85A1CDA7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9D3BDD-CA89-40D9-BCD4-3CE220D0E32B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57D578-C056-4B5B-AC6B-53A21FD3723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42CAC9-2C92-46C5-AEA8-FAB50C6E743E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Tropical Monte Palace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7E626C-D1F6-4F16-BDF4-1F48A108F4B3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0A3D4E-2E72-49CB-9D56-C3B2B274FAA7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24C8BB-3B8C-4CB0-AA24-2D6BAC887D49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390456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JARDINES.-PORTUGAL</a:t>
            </a:r>
            <a:br>
              <a:rPr lang="es-ES" sz="3200" dirty="0"/>
            </a:br>
            <a:r>
              <a:rPr lang="es-ES" sz="3200" dirty="0"/>
              <a:t>JARDINES DE MADEIRA.-a</a:t>
            </a:r>
            <a:br>
              <a:rPr lang="es-ES" sz="3200" dirty="0"/>
            </a:b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581128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Funchal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Funchal</a:t>
            </a:r>
            <a:r>
              <a:rPr lang="es-ES" sz="2400" dirty="0"/>
              <a:t> es la capital de la isla de Madeira, una de las regiones autónomas de la república de Portugal (la otra es las Azores). </a:t>
            </a:r>
          </a:p>
          <a:p>
            <a:pPr eaLnBrk="1" hangingPunct="1"/>
            <a:r>
              <a:rPr lang="es-ES" sz="2400" dirty="0"/>
              <a:t>Además de la capitalidad, la ciudad se caracteriza por ser panorámica y el centro urbano mayor de la isla. Funchal es la ciudad más prominente de la Portugal insular.</a:t>
            </a:r>
          </a:p>
          <a:p>
            <a:pPr eaLnBrk="1" hangingPunct="1"/>
            <a:r>
              <a:rPr lang="es-ES" sz="2400" dirty="0"/>
              <a:t>El municipio y la ciudad de Funchal, incluidas las Islas Salvajes (las islas Desertas forman parte del municipio de Santa Cruz), dos reservas naturales situadas a cerca de 160 kilómetros (ambas deshabitadas).</a:t>
            </a:r>
          </a:p>
        </p:txBody>
      </p:sp>
    </p:spTree>
    <p:extLst>
      <p:ext uri="{BB962C8B-B14F-4D97-AF65-F5344CB8AC3E}">
        <p14:creationId xmlns:p14="http://schemas.microsoft.com/office/powerpoint/2010/main" val="272188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Jardines en Madei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Furnas Gardens.-Funch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0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Funchal.-Municip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41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Funchal Jardin Munici`pa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11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Funchal.-Municip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2 Imagen" descr="Funchal Municipal Garden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-142875"/>
            <a:ext cx="4714875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Funchal Municipal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2 Imagen" descr="Funchal Municipal Garden.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65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es en Func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90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nes en Madeir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3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es en Madei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04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Funchal Municipal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2 Imagen" descr="Funchal Municipal Garden.-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18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Funchal Municipal Garden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916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n en Func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63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3 Imagen" descr="Jardin en Funcha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42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Magic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jardín está situado entre un centro comercial Forum Madeira y el malecón, cerca del Hotel Pestana Grand. </a:t>
            </a:r>
            <a:br>
              <a:rPr lang="es-ES" sz="2400" dirty="0"/>
            </a:br>
            <a:r>
              <a:rPr lang="es-ES" sz="2400" dirty="0"/>
              <a:t> Rua Ponta da Cruz 25. </a:t>
            </a:r>
            <a:br>
              <a:rPr lang="es-ES" sz="2400" dirty="0"/>
            </a:br>
            <a:r>
              <a:rPr lang="es-ES" sz="2400" dirty="0"/>
              <a:t>El jardín es una parte de Madeira Magic. </a:t>
            </a:r>
            <a:br>
              <a:rPr lang="es-ES" sz="2400" dirty="0"/>
            </a:br>
            <a:r>
              <a:rPr lang="es-ES" sz="2400" dirty="0"/>
              <a:t> Aquí podemos ver una hermosa colección de plantas de todo el mundo. </a:t>
            </a:r>
            <a:br>
              <a:rPr lang="es-ES" sz="2400" dirty="0"/>
            </a:br>
            <a:r>
              <a:rPr lang="es-ES" sz="2400" dirty="0"/>
              <a:t>Hay 180 especies de Europa, 170 de América, 200 de África, 140 de Oceanic Islas y el 80 de Asia. </a:t>
            </a:r>
            <a:br>
              <a:rPr lang="es-ES" sz="2400" dirty="0"/>
            </a:br>
            <a:r>
              <a:rPr lang="es-ES" sz="2400" dirty="0"/>
              <a:t>Por un muy buen concepto de los jardines y una plantación colorida  el jardín es un viaje por los cinco continentes del mundo. </a:t>
            </a:r>
          </a:p>
        </p:txBody>
      </p:sp>
    </p:spTree>
    <p:extLst>
      <p:ext uri="{BB962C8B-B14F-4D97-AF65-F5344CB8AC3E}">
        <p14:creationId xmlns:p14="http://schemas.microsoft.com/office/powerpoint/2010/main" val="1249829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m Magic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137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m Magic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081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m Magic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9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3 Imagen" descr="Madeira.-Jardim Botanico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423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m Magic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548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ardim Magic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632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ardim Magic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072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m Magic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379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m Magic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904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ardim Magic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831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m Magic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170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m Magic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44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Jardim Magic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416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Jardim Magic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794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Jardim Magic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706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 descr="Jardim Magic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03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Jardim Magic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7782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Jardim Magic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857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Jardim Magic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765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m Mag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052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adeira.-Jardin Magic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078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adeira.-Jardin Magic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563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adeira.-Jardim Magic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148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adeira.-Jardim Magic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638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adeira.-Jardim Magic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334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adeira.-Jardim Magic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779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adeira.-Jardin Magic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477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adeira.-Jardin Magic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467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Botánico de Madeira</a:t>
            </a:r>
          </a:p>
        </p:txBody>
      </p:sp>
      <p:sp>
        <p:nvSpPr>
          <p:cNvPr id="4710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es una magnífica ubicación en una colina a 200 metros de altura desde donde hay una vista fantástica de la ciudad de Funchal a continuación. </a:t>
            </a:r>
            <a:br>
              <a:rPr lang="es-ES" dirty="0"/>
            </a:br>
            <a:r>
              <a:rPr lang="es-ES" dirty="0"/>
              <a:t>La creación del jardín se inició en 1960  y tiene una colección de 2.500 tipos diferentes de plantas de todos los continentes. </a:t>
            </a:r>
            <a:br>
              <a:rPr lang="es-ES" dirty="0"/>
            </a:br>
            <a:r>
              <a:rPr lang="es-ES" dirty="0"/>
              <a:t>El Museo de Historia Natural, situado en el jardín también tiene una rica colección, mostrando la riqueza natural del archipiélago. </a:t>
            </a:r>
            <a:br>
              <a:rPr lang="es-ES" dirty="0"/>
            </a:br>
            <a:r>
              <a:rPr lang="es-ES" dirty="0"/>
              <a:t>Al lado del jardín es un parque de aves (Jardim dos Loiros); </a:t>
            </a:r>
            <a:br>
              <a:rPr lang="es-ES" dirty="0"/>
            </a:br>
            <a:r>
              <a:rPr lang="es-ES" dirty="0"/>
              <a:t>A veces los pájaros pueden volar en el jardín botánico. </a:t>
            </a:r>
            <a:br>
              <a:rPr lang="es-ES" dirty="0"/>
            </a:br>
            <a:r>
              <a:rPr lang="es-ES" dirty="0"/>
              <a:t>El jardín de orquídeas de adición (15 minutos a pie) asegura que se trata de un viaje de un día.</a:t>
            </a:r>
          </a:p>
        </p:txBody>
      </p:sp>
    </p:spTree>
    <p:extLst>
      <p:ext uri="{BB962C8B-B14F-4D97-AF65-F5344CB8AC3E}">
        <p14:creationId xmlns:p14="http://schemas.microsoft.com/office/powerpoint/2010/main" val="40649534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Botanico de Madeira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753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m_Botanicon_puutarha_pie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0"/>
            <a:ext cx="9051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2676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otanic  garden-0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2276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otanical_garden_madeira_h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805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otanico de Madei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547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 Botanico de Madei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348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 Botanico de Madeira.-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4371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 Botanico de Madei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9221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ardin en Madeira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653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 en Madeir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3041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Jardin en Madeira.-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8"/>
          <a:stretch/>
        </p:blipFill>
        <p:spPr bwMode="auto">
          <a:xfrm>
            <a:off x="0" y="0"/>
            <a:ext cx="9864725" cy="738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1919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Jardin en Madeira.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" b="4250"/>
          <a:stretch/>
        </p:blipFill>
        <p:spPr bwMode="auto">
          <a:xfrm>
            <a:off x="0" y="0"/>
            <a:ext cx="9789459" cy="710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5123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 en Mad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8943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Jardin en Madei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8762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Jardin en Madeir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2269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Jardin en Madeira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0303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Jardin en Madeir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" t="2941" r="1176" b="529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445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Jardines en Madei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2196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adeiora.-Quinta do Fura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795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Madei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8554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adeir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847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adeir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9592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ad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9091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adeir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6203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 Botanico de Mad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918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adeira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9210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adeira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9660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adeira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0050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adeira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609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adeira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2168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adeira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8695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adeira.-Func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4697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adeira.-Jardim Botani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8726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adeira.-Jardim Botanic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8408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adeira.-Jardim Botanic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4522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adeira.-Jardim Botanico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5607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2 Imagen" descr="Madeira.-Jardim Botanico.-Agave attenuat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3677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Tropical Monte Palace</a:t>
            </a:r>
          </a:p>
        </p:txBody>
      </p:sp>
      <p:sp>
        <p:nvSpPr>
          <p:cNvPr id="901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jardín está situado a 9 km. de Funchal 500 metros sobre el nivel del mar. </a:t>
            </a:r>
            <a:br>
              <a:rPr lang="es-ES" sz="2400" dirty="0"/>
            </a:br>
            <a:r>
              <a:rPr lang="es-ES" sz="2400" dirty="0"/>
              <a:t> En el jardín hay una gran diferencia de altitud. </a:t>
            </a:r>
            <a:br>
              <a:rPr lang="es-ES" sz="2400" dirty="0"/>
            </a:br>
            <a:r>
              <a:rPr lang="es-ES" sz="2400" dirty="0"/>
              <a:t>Este jardín está abierto desde 1991 y tiene una de las más importantes colecciones de azulejos de Portugal. </a:t>
            </a:r>
            <a:br>
              <a:rPr lang="es-ES" sz="2400" dirty="0"/>
            </a:br>
            <a:r>
              <a:rPr lang="es-ES" sz="2400" dirty="0"/>
              <a:t>En el jardín se puede encontrar también muchas estatuas. </a:t>
            </a:r>
            <a:br>
              <a:rPr lang="es-ES" sz="2400" dirty="0"/>
            </a:br>
            <a:r>
              <a:rPr lang="es-ES" sz="2400" dirty="0"/>
              <a:t>Helechos árbol  y  cycas están muy bien representados. </a:t>
            </a:r>
            <a:br>
              <a:rPr lang="es-ES" sz="2400" dirty="0"/>
            </a:br>
            <a:r>
              <a:rPr lang="es-ES" sz="2400" dirty="0"/>
              <a:t>Pasar un día inolvidable en este jardín será un verdadero placer.</a:t>
            </a:r>
          </a:p>
        </p:txBody>
      </p:sp>
    </p:spTree>
    <p:extLst>
      <p:ext uri="{BB962C8B-B14F-4D97-AF65-F5344CB8AC3E}">
        <p14:creationId xmlns:p14="http://schemas.microsoft.com/office/powerpoint/2010/main" val="111116065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Madeira.-Jardim Tropical Monte Pala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7774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adeira.-Jardim Tropical Monte Palac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0259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adeira.-Jardim Tropical Monte Pal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9502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adeira.-Jardim Tropical Monte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1533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Madeira.-Jardim Tropic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8558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adeira.-Jardim Tropical.-Prote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1548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adeira.-Jardim Tropical Monte Pala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2299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adeira.-Jardim Tropical Monte Pal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4808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adeira.-Jardim Tropical Monte Palac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0887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adeira.-Jardim Tropical Monte Palac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6239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adeira.-Jardim Tropical Monte Palac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6150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Madeira.-Jardim Tropical Monte Palac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8980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adeira.-Jardim Tropical Monte Palac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68101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adeira.-Jardim Tropical Monte Palac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1025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Madeira.-Jardim Tropical Monte Palac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81853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Madeira.-Jardim Tropical Monte 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8681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Madeira.-Jardim Tropical Monte Plac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1141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adeira.-Jardim Tropical Monte Plac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0287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adeira.-Jardim Tropical Monte Ppalac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3400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adeira.-Jardim Tropical Monte Ppalac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2003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onte Palace.-0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5905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nte Palace.-0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8848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onte Palace.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6280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onte Pal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7614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onte Palace.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0664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onte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5938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onte Pala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8983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3 Imagen" descr="Monte Palace.-Tropical_garden_monte_h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2867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3 Imagen" descr="Monte Palac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18962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onte Palace Gardens.-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35056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onte Palac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1875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Monte Palace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991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onte Palace Garden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70681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Monte Place.-Tropical_garden_monte_h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62398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Monte_Palace_Tropical_Garden_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9179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Monte_Palace_Tropical_Garden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1682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Jardines en Madeir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3575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ardines en Mad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755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574</Words>
  <Application>Microsoft Office PowerPoint</Application>
  <PresentationFormat>Presentación en pantalla (4:3)</PresentationFormat>
  <Paragraphs>243</Paragraphs>
  <Slides>121</Slides>
  <Notes>115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121</vt:i4>
      </vt:variant>
    </vt:vector>
  </HeadingPairs>
  <TitlesOfParts>
    <vt:vector size="126" baseType="lpstr">
      <vt:lpstr>Calibri</vt:lpstr>
      <vt:lpstr>Century Schoolbook</vt:lpstr>
      <vt:lpstr>Wingdings</vt:lpstr>
      <vt:lpstr>Wingdings 2</vt:lpstr>
      <vt:lpstr>Default Theme</vt:lpstr>
      <vt:lpstr>EUROPA.-LA VUELTA AL MUNDO EN 885 JARDINES.-PORTUGAL JARDINES DE MADEIRA.-a </vt:lpstr>
      <vt:lpstr>Funchal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Magic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Botánico de Madeira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Tropical Monte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17</cp:revision>
  <dcterms:created xsi:type="dcterms:W3CDTF">2013-09-08T06:06:48Z</dcterms:created>
  <dcterms:modified xsi:type="dcterms:W3CDTF">2018-03-13T09:02:10Z</dcterms:modified>
</cp:coreProperties>
</file>