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0"/>
  </p:notesMasterIdLst>
  <p:sldIdLst>
    <p:sldId id="257" r:id="rId2"/>
    <p:sldId id="258" r:id="rId3"/>
    <p:sldId id="259" r:id="rId4"/>
    <p:sldId id="367" r:id="rId5"/>
    <p:sldId id="260" r:id="rId6"/>
    <p:sldId id="368" r:id="rId7"/>
    <p:sldId id="369" r:id="rId8"/>
    <p:sldId id="370" r:id="rId9"/>
    <p:sldId id="261" r:id="rId10"/>
    <p:sldId id="272" r:id="rId11"/>
    <p:sldId id="270" r:id="rId12"/>
    <p:sldId id="296" r:id="rId13"/>
    <p:sldId id="281" r:id="rId14"/>
    <p:sldId id="291" r:id="rId15"/>
    <p:sldId id="289" r:id="rId16"/>
    <p:sldId id="290" r:id="rId17"/>
    <p:sldId id="293" r:id="rId18"/>
    <p:sldId id="274" r:id="rId19"/>
    <p:sldId id="262" r:id="rId20"/>
    <p:sldId id="286" r:id="rId21"/>
    <p:sldId id="263" r:id="rId22"/>
    <p:sldId id="264" r:id="rId23"/>
    <p:sldId id="265" r:id="rId24"/>
    <p:sldId id="266" r:id="rId25"/>
    <p:sldId id="268" r:id="rId26"/>
    <p:sldId id="273" r:id="rId27"/>
    <p:sldId id="269" r:id="rId28"/>
    <p:sldId id="271" r:id="rId29"/>
    <p:sldId id="275" r:id="rId30"/>
    <p:sldId id="276" r:id="rId31"/>
    <p:sldId id="298" r:id="rId32"/>
    <p:sldId id="277" r:id="rId33"/>
    <p:sldId id="278" r:id="rId34"/>
    <p:sldId id="279" r:id="rId35"/>
    <p:sldId id="280" r:id="rId36"/>
    <p:sldId id="282" r:id="rId37"/>
    <p:sldId id="283" r:id="rId38"/>
    <p:sldId id="284" r:id="rId39"/>
    <p:sldId id="285" r:id="rId40"/>
    <p:sldId id="287" r:id="rId41"/>
    <p:sldId id="288" r:id="rId42"/>
    <p:sldId id="295" r:id="rId43"/>
    <p:sldId id="292" r:id="rId44"/>
    <p:sldId id="294" r:id="rId45"/>
    <p:sldId id="297" r:id="rId46"/>
    <p:sldId id="299" r:id="rId47"/>
    <p:sldId id="301" r:id="rId48"/>
    <p:sldId id="300"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5" r:id="rId62"/>
    <p:sldId id="316" r:id="rId63"/>
    <p:sldId id="371" r:id="rId64"/>
    <p:sldId id="339" r:id="rId65"/>
    <p:sldId id="340" r:id="rId66"/>
    <p:sldId id="341" r:id="rId67"/>
    <p:sldId id="330" r:id="rId68"/>
    <p:sldId id="321" r:id="rId69"/>
    <p:sldId id="322" r:id="rId70"/>
    <p:sldId id="325" r:id="rId71"/>
    <p:sldId id="363" r:id="rId72"/>
    <p:sldId id="323" r:id="rId73"/>
    <p:sldId id="327" r:id="rId74"/>
    <p:sldId id="335" r:id="rId75"/>
    <p:sldId id="336" r:id="rId76"/>
    <p:sldId id="337" r:id="rId77"/>
    <p:sldId id="338" r:id="rId78"/>
    <p:sldId id="344" r:id="rId79"/>
    <p:sldId id="346" r:id="rId80"/>
    <p:sldId id="348" r:id="rId81"/>
    <p:sldId id="349" r:id="rId82"/>
    <p:sldId id="324" r:id="rId83"/>
    <p:sldId id="350" r:id="rId84"/>
    <p:sldId id="351" r:id="rId85"/>
    <p:sldId id="347" r:id="rId86"/>
    <p:sldId id="353" r:id="rId87"/>
    <p:sldId id="326" r:id="rId88"/>
    <p:sldId id="352" r:id="rId89"/>
    <p:sldId id="345" r:id="rId90"/>
    <p:sldId id="354" r:id="rId91"/>
    <p:sldId id="328" r:id="rId92"/>
    <p:sldId id="329" r:id="rId93"/>
    <p:sldId id="364" r:id="rId94"/>
    <p:sldId id="317" r:id="rId95"/>
    <p:sldId id="320" r:id="rId96"/>
    <p:sldId id="331" r:id="rId97"/>
    <p:sldId id="333" r:id="rId98"/>
    <p:sldId id="342" r:id="rId99"/>
    <p:sldId id="343" r:id="rId100"/>
    <p:sldId id="361" r:id="rId101"/>
    <p:sldId id="362" r:id="rId102"/>
    <p:sldId id="332" r:id="rId103"/>
    <p:sldId id="355" r:id="rId104"/>
    <p:sldId id="356" r:id="rId105"/>
    <p:sldId id="357" r:id="rId106"/>
    <p:sldId id="359" r:id="rId107"/>
    <p:sldId id="358" r:id="rId108"/>
    <p:sldId id="360"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175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7E8A3-013B-4C22-AA8C-4A98454D12C8}"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C28E87-E845-4B2F-BCEC-C3CA0D2E7AE2}" type="slidenum">
              <a:rPr lang="es-ES" smtClean="0"/>
              <a:t>‹Nº›</a:t>
            </a:fld>
            <a:endParaRPr lang="es-ES" dirty="0"/>
          </a:p>
        </p:txBody>
      </p:sp>
    </p:spTree>
    <p:extLst>
      <p:ext uri="{BB962C8B-B14F-4D97-AF65-F5344CB8AC3E}">
        <p14:creationId xmlns:p14="http://schemas.microsoft.com/office/powerpoint/2010/main" val="1585681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a:t>
            </a:fld>
            <a:endParaRPr lang="es-ES" dirty="0"/>
          </a:p>
        </p:txBody>
      </p:sp>
    </p:spTree>
    <p:extLst>
      <p:ext uri="{BB962C8B-B14F-4D97-AF65-F5344CB8AC3E}">
        <p14:creationId xmlns:p14="http://schemas.microsoft.com/office/powerpoint/2010/main" val="2561169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a:t>
            </a:fld>
            <a:endParaRPr lang="es-ES" dirty="0"/>
          </a:p>
        </p:txBody>
      </p:sp>
    </p:spTree>
    <p:extLst>
      <p:ext uri="{BB962C8B-B14F-4D97-AF65-F5344CB8AC3E}">
        <p14:creationId xmlns:p14="http://schemas.microsoft.com/office/powerpoint/2010/main" val="2295387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11</a:t>
            </a:fld>
            <a:endParaRPr lang="es-ES" dirty="0"/>
          </a:p>
        </p:txBody>
      </p:sp>
    </p:spTree>
    <p:extLst>
      <p:ext uri="{BB962C8B-B14F-4D97-AF65-F5344CB8AC3E}">
        <p14:creationId xmlns:p14="http://schemas.microsoft.com/office/powerpoint/2010/main" val="2405441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12</a:t>
            </a:fld>
            <a:endParaRPr lang="es-ES" dirty="0"/>
          </a:p>
        </p:txBody>
      </p:sp>
    </p:spTree>
    <p:extLst>
      <p:ext uri="{BB962C8B-B14F-4D97-AF65-F5344CB8AC3E}">
        <p14:creationId xmlns:p14="http://schemas.microsoft.com/office/powerpoint/2010/main" val="1012897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13</a:t>
            </a:fld>
            <a:endParaRPr lang="es-ES" dirty="0"/>
          </a:p>
        </p:txBody>
      </p:sp>
    </p:spTree>
    <p:extLst>
      <p:ext uri="{BB962C8B-B14F-4D97-AF65-F5344CB8AC3E}">
        <p14:creationId xmlns:p14="http://schemas.microsoft.com/office/powerpoint/2010/main" val="330573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14</a:t>
            </a:fld>
            <a:endParaRPr lang="es-ES" dirty="0"/>
          </a:p>
        </p:txBody>
      </p:sp>
    </p:spTree>
    <p:extLst>
      <p:ext uri="{BB962C8B-B14F-4D97-AF65-F5344CB8AC3E}">
        <p14:creationId xmlns:p14="http://schemas.microsoft.com/office/powerpoint/2010/main" val="384465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15</a:t>
            </a:fld>
            <a:endParaRPr lang="es-ES" dirty="0"/>
          </a:p>
        </p:txBody>
      </p:sp>
    </p:spTree>
    <p:extLst>
      <p:ext uri="{BB962C8B-B14F-4D97-AF65-F5344CB8AC3E}">
        <p14:creationId xmlns:p14="http://schemas.microsoft.com/office/powerpoint/2010/main" val="1939214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16</a:t>
            </a:fld>
            <a:endParaRPr lang="es-ES" dirty="0"/>
          </a:p>
        </p:txBody>
      </p:sp>
    </p:spTree>
    <p:extLst>
      <p:ext uri="{BB962C8B-B14F-4D97-AF65-F5344CB8AC3E}">
        <p14:creationId xmlns:p14="http://schemas.microsoft.com/office/powerpoint/2010/main" val="2366618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17</a:t>
            </a:fld>
            <a:endParaRPr lang="es-ES" dirty="0"/>
          </a:p>
        </p:txBody>
      </p:sp>
    </p:spTree>
    <p:extLst>
      <p:ext uri="{BB962C8B-B14F-4D97-AF65-F5344CB8AC3E}">
        <p14:creationId xmlns:p14="http://schemas.microsoft.com/office/powerpoint/2010/main" val="1774755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18</a:t>
            </a:fld>
            <a:endParaRPr lang="es-ES" dirty="0"/>
          </a:p>
        </p:txBody>
      </p:sp>
    </p:spTree>
    <p:extLst>
      <p:ext uri="{BB962C8B-B14F-4D97-AF65-F5344CB8AC3E}">
        <p14:creationId xmlns:p14="http://schemas.microsoft.com/office/powerpoint/2010/main" val="1139235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19</a:t>
            </a:fld>
            <a:endParaRPr lang="es-ES" dirty="0"/>
          </a:p>
        </p:txBody>
      </p:sp>
    </p:spTree>
    <p:extLst>
      <p:ext uri="{BB962C8B-B14F-4D97-AF65-F5344CB8AC3E}">
        <p14:creationId xmlns:p14="http://schemas.microsoft.com/office/powerpoint/2010/main" val="2772051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20</a:t>
            </a:fld>
            <a:endParaRPr lang="es-ES" dirty="0"/>
          </a:p>
        </p:txBody>
      </p:sp>
    </p:spTree>
    <p:extLst>
      <p:ext uri="{BB962C8B-B14F-4D97-AF65-F5344CB8AC3E}">
        <p14:creationId xmlns:p14="http://schemas.microsoft.com/office/powerpoint/2010/main" val="256164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21</a:t>
            </a:fld>
            <a:endParaRPr lang="es-ES" dirty="0"/>
          </a:p>
        </p:txBody>
      </p:sp>
    </p:spTree>
    <p:extLst>
      <p:ext uri="{BB962C8B-B14F-4D97-AF65-F5344CB8AC3E}">
        <p14:creationId xmlns:p14="http://schemas.microsoft.com/office/powerpoint/2010/main" val="3722919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22</a:t>
            </a:fld>
            <a:endParaRPr lang="es-ES" dirty="0"/>
          </a:p>
        </p:txBody>
      </p:sp>
    </p:spTree>
    <p:extLst>
      <p:ext uri="{BB962C8B-B14F-4D97-AF65-F5344CB8AC3E}">
        <p14:creationId xmlns:p14="http://schemas.microsoft.com/office/powerpoint/2010/main" val="2816095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23</a:t>
            </a:fld>
            <a:endParaRPr lang="es-ES" dirty="0"/>
          </a:p>
        </p:txBody>
      </p:sp>
    </p:spTree>
    <p:extLst>
      <p:ext uri="{BB962C8B-B14F-4D97-AF65-F5344CB8AC3E}">
        <p14:creationId xmlns:p14="http://schemas.microsoft.com/office/powerpoint/2010/main" val="37674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24</a:t>
            </a:fld>
            <a:endParaRPr lang="es-ES" dirty="0"/>
          </a:p>
        </p:txBody>
      </p:sp>
    </p:spTree>
    <p:extLst>
      <p:ext uri="{BB962C8B-B14F-4D97-AF65-F5344CB8AC3E}">
        <p14:creationId xmlns:p14="http://schemas.microsoft.com/office/powerpoint/2010/main" val="7687427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25</a:t>
            </a:fld>
            <a:endParaRPr lang="es-ES" dirty="0"/>
          </a:p>
        </p:txBody>
      </p:sp>
    </p:spTree>
    <p:extLst>
      <p:ext uri="{BB962C8B-B14F-4D97-AF65-F5344CB8AC3E}">
        <p14:creationId xmlns:p14="http://schemas.microsoft.com/office/powerpoint/2010/main" val="911460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26</a:t>
            </a:fld>
            <a:endParaRPr lang="es-ES" dirty="0"/>
          </a:p>
        </p:txBody>
      </p:sp>
    </p:spTree>
    <p:extLst>
      <p:ext uri="{BB962C8B-B14F-4D97-AF65-F5344CB8AC3E}">
        <p14:creationId xmlns:p14="http://schemas.microsoft.com/office/powerpoint/2010/main" val="4276994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27</a:t>
            </a:fld>
            <a:endParaRPr lang="es-ES" dirty="0"/>
          </a:p>
        </p:txBody>
      </p:sp>
    </p:spTree>
    <p:extLst>
      <p:ext uri="{BB962C8B-B14F-4D97-AF65-F5344CB8AC3E}">
        <p14:creationId xmlns:p14="http://schemas.microsoft.com/office/powerpoint/2010/main" val="1640690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28</a:t>
            </a:fld>
            <a:endParaRPr lang="es-ES" dirty="0"/>
          </a:p>
        </p:txBody>
      </p:sp>
    </p:spTree>
    <p:extLst>
      <p:ext uri="{BB962C8B-B14F-4D97-AF65-F5344CB8AC3E}">
        <p14:creationId xmlns:p14="http://schemas.microsoft.com/office/powerpoint/2010/main" val="2263681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29</a:t>
            </a:fld>
            <a:endParaRPr lang="es-ES" dirty="0"/>
          </a:p>
        </p:txBody>
      </p:sp>
    </p:spTree>
    <p:extLst>
      <p:ext uri="{BB962C8B-B14F-4D97-AF65-F5344CB8AC3E}">
        <p14:creationId xmlns:p14="http://schemas.microsoft.com/office/powerpoint/2010/main" val="968130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30</a:t>
            </a:fld>
            <a:endParaRPr lang="es-ES" dirty="0"/>
          </a:p>
        </p:txBody>
      </p:sp>
    </p:spTree>
    <p:extLst>
      <p:ext uri="{BB962C8B-B14F-4D97-AF65-F5344CB8AC3E}">
        <p14:creationId xmlns:p14="http://schemas.microsoft.com/office/powerpoint/2010/main" val="1252896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31</a:t>
            </a:fld>
            <a:endParaRPr lang="es-ES" dirty="0"/>
          </a:p>
        </p:txBody>
      </p:sp>
    </p:spTree>
    <p:extLst>
      <p:ext uri="{BB962C8B-B14F-4D97-AF65-F5344CB8AC3E}">
        <p14:creationId xmlns:p14="http://schemas.microsoft.com/office/powerpoint/2010/main" val="22092965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32</a:t>
            </a:fld>
            <a:endParaRPr lang="es-ES" dirty="0"/>
          </a:p>
        </p:txBody>
      </p:sp>
    </p:spTree>
    <p:extLst>
      <p:ext uri="{BB962C8B-B14F-4D97-AF65-F5344CB8AC3E}">
        <p14:creationId xmlns:p14="http://schemas.microsoft.com/office/powerpoint/2010/main" val="917443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33</a:t>
            </a:fld>
            <a:endParaRPr lang="es-ES" dirty="0"/>
          </a:p>
        </p:txBody>
      </p:sp>
    </p:spTree>
    <p:extLst>
      <p:ext uri="{BB962C8B-B14F-4D97-AF65-F5344CB8AC3E}">
        <p14:creationId xmlns:p14="http://schemas.microsoft.com/office/powerpoint/2010/main" val="21801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34</a:t>
            </a:fld>
            <a:endParaRPr lang="es-ES" dirty="0"/>
          </a:p>
        </p:txBody>
      </p:sp>
    </p:spTree>
    <p:extLst>
      <p:ext uri="{BB962C8B-B14F-4D97-AF65-F5344CB8AC3E}">
        <p14:creationId xmlns:p14="http://schemas.microsoft.com/office/powerpoint/2010/main" val="996152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35</a:t>
            </a:fld>
            <a:endParaRPr lang="es-ES" dirty="0"/>
          </a:p>
        </p:txBody>
      </p:sp>
    </p:spTree>
    <p:extLst>
      <p:ext uri="{BB962C8B-B14F-4D97-AF65-F5344CB8AC3E}">
        <p14:creationId xmlns:p14="http://schemas.microsoft.com/office/powerpoint/2010/main" val="2057679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36</a:t>
            </a:fld>
            <a:endParaRPr lang="es-ES" dirty="0"/>
          </a:p>
        </p:txBody>
      </p:sp>
    </p:spTree>
    <p:extLst>
      <p:ext uri="{BB962C8B-B14F-4D97-AF65-F5344CB8AC3E}">
        <p14:creationId xmlns:p14="http://schemas.microsoft.com/office/powerpoint/2010/main" val="3157898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37</a:t>
            </a:fld>
            <a:endParaRPr lang="es-ES" dirty="0"/>
          </a:p>
        </p:txBody>
      </p:sp>
    </p:spTree>
    <p:extLst>
      <p:ext uri="{BB962C8B-B14F-4D97-AF65-F5344CB8AC3E}">
        <p14:creationId xmlns:p14="http://schemas.microsoft.com/office/powerpoint/2010/main" val="4489431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38</a:t>
            </a:fld>
            <a:endParaRPr lang="es-ES" dirty="0"/>
          </a:p>
        </p:txBody>
      </p:sp>
    </p:spTree>
    <p:extLst>
      <p:ext uri="{BB962C8B-B14F-4D97-AF65-F5344CB8AC3E}">
        <p14:creationId xmlns:p14="http://schemas.microsoft.com/office/powerpoint/2010/main" val="2011887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39</a:t>
            </a:fld>
            <a:endParaRPr lang="es-ES" dirty="0"/>
          </a:p>
        </p:txBody>
      </p:sp>
    </p:spTree>
    <p:extLst>
      <p:ext uri="{BB962C8B-B14F-4D97-AF65-F5344CB8AC3E}">
        <p14:creationId xmlns:p14="http://schemas.microsoft.com/office/powerpoint/2010/main" val="306167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40</a:t>
            </a:fld>
            <a:endParaRPr lang="es-ES" dirty="0"/>
          </a:p>
        </p:txBody>
      </p:sp>
    </p:spTree>
    <p:extLst>
      <p:ext uri="{BB962C8B-B14F-4D97-AF65-F5344CB8AC3E}">
        <p14:creationId xmlns:p14="http://schemas.microsoft.com/office/powerpoint/2010/main" val="2249211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a:t>
            </a:r>
            <a:r>
              <a:rPr lang="pt-BR" dirty="0" err="1"/>
              <a:t>Portugal.-Hemerocallys</a:t>
            </a:r>
            <a:endParaRPr lang="pt-BR" dirty="0"/>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41</a:t>
            </a:fld>
            <a:endParaRPr lang="es-ES" dirty="0"/>
          </a:p>
        </p:txBody>
      </p:sp>
    </p:spTree>
    <p:extLst>
      <p:ext uri="{BB962C8B-B14F-4D97-AF65-F5344CB8AC3E}">
        <p14:creationId xmlns:p14="http://schemas.microsoft.com/office/powerpoint/2010/main" val="2168898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Portugal.-Hibiscus</a:t>
            </a:r>
            <a:r>
              <a:rPr lang="pt-BR" baseline="0" dirty="0"/>
              <a:t> rosa sinensis</a:t>
            </a:r>
            <a:endParaRPr lang="pt-BR" dirty="0"/>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42</a:t>
            </a:fld>
            <a:endParaRPr lang="es-ES" dirty="0"/>
          </a:p>
        </p:txBody>
      </p:sp>
    </p:spTree>
    <p:extLst>
      <p:ext uri="{BB962C8B-B14F-4D97-AF65-F5344CB8AC3E}">
        <p14:creationId xmlns:p14="http://schemas.microsoft.com/office/powerpoint/2010/main" val="26757771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43</a:t>
            </a:fld>
            <a:endParaRPr lang="es-ES" dirty="0"/>
          </a:p>
        </p:txBody>
      </p:sp>
    </p:spTree>
    <p:extLst>
      <p:ext uri="{BB962C8B-B14F-4D97-AF65-F5344CB8AC3E}">
        <p14:creationId xmlns:p14="http://schemas.microsoft.com/office/powerpoint/2010/main" val="2747038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44</a:t>
            </a:fld>
            <a:endParaRPr lang="es-ES" dirty="0"/>
          </a:p>
        </p:txBody>
      </p:sp>
    </p:spTree>
    <p:extLst>
      <p:ext uri="{BB962C8B-B14F-4D97-AF65-F5344CB8AC3E}">
        <p14:creationId xmlns:p14="http://schemas.microsoft.com/office/powerpoint/2010/main" val="264010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Palacio do Marques de Pombal.-Oeiras Portugal.-</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45</a:t>
            </a:fld>
            <a:endParaRPr lang="es-ES" dirty="0"/>
          </a:p>
        </p:txBody>
      </p:sp>
    </p:spTree>
    <p:extLst>
      <p:ext uri="{BB962C8B-B14F-4D97-AF65-F5344CB8AC3E}">
        <p14:creationId xmlns:p14="http://schemas.microsoft.com/office/powerpoint/2010/main" val="2560815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a:t>
            </a:r>
            <a:r>
              <a:rPr lang="es-ES" baseline="0" dirty="0"/>
              <a:t> </a:t>
            </a:r>
            <a:r>
              <a:rPr lang="es-ES" dirty="0"/>
              <a:t>dos</a:t>
            </a:r>
            <a:r>
              <a:rPr lang="es-ES" baseline="0" dirty="0"/>
              <a:t> </a:t>
            </a:r>
            <a:r>
              <a:rPr lang="es-ES" dirty="0"/>
              <a:t>azulejos.-Lisboa</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49</a:t>
            </a:fld>
            <a:endParaRPr lang="es-ES" dirty="0"/>
          </a:p>
        </p:txBody>
      </p:sp>
    </p:spTree>
    <p:extLst>
      <p:ext uri="{BB962C8B-B14F-4D97-AF65-F5344CB8AC3E}">
        <p14:creationId xmlns:p14="http://schemas.microsoft.com/office/powerpoint/2010/main" val="21801244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Quinta-dos-azulejos.-Lisboa</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50</a:t>
            </a:fld>
            <a:endParaRPr lang="es-ES" dirty="0"/>
          </a:p>
        </p:txBody>
      </p:sp>
    </p:spTree>
    <p:extLst>
      <p:ext uri="{BB962C8B-B14F-4D97-AF65-F5344CB8AC3E}">
        <p14:creationId xmlns:p14="http://schemas.microsoft.com/office/powerpoint/2010/main" val="4009366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51</a:t>
            </a:fld>
            <a:endParaRPr lang="es-ES" dirty="0"/>
          </a:p>
        </p:txBody>
      </p:sp>
    </p:spTree>
    <p:extLst>
      <p:ext uri="{BB962C8B-B14F-4D97-AF65-F5344CB8AC3E}">
        <p14:creationId xmlns:p14="http://schemas.microsoft.com/office/powerpoint/2010/main" val="10903371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52</a:t>
            </a:fld>
            <a:endParaRPr lang="es-ES" dirty="0"/>
          </a:p>
        </p:txBody>
      </p:sp>
    </p:spTree>
    <p:extLst>
      <p:ext uri="{BB962C8B-B14F-4D97-AF65-F5344CB8AC3E}">
        <p14:creationId xmlns:p14="http://schemas.microsoft.com/office/powerpoint/2010/main" val="41266902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53</a:t>
            </a:fld>
            <a:endParaRPr lang="es-ES" dirty="0"/>
          </a:p>
        </p:txBody>
      </p:sp>
    </p:spTree>
    <p:extLst>
      <p:ext uri="{BB962C8B-B14F-4D97-AF65-F5344CB8AC3E}">
        <p14:creationId xmlns:p14="http://schemas.microsoft.com/office/powerpoint/2010/main" val="1618270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54</a:t>
            </a:fld>
            <a:endParaRPr lang="es-ES" dirty="0"/>
          </a:p>
        </p:txBody>
      </p:sp>
    </p:spTree>
    <p:extLst>
      <p:ext uri="{BB962C8B-B14F-4D97-AF65-F5344CB8AC3E}">
        <p14:creationId xmlns:p14="http://schemas.microsoft.com/office/powerpoint/2010/main" val="27108454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55</a:t>
            </a:fld>
            <a:endParaRPr lang="es-ES" dirty="0"/>
          </a:p>
        </p:txBody>
      </p:sp>
    </p:spTree>
    <p:extLst>
      <p:ext uri="{BB962C8B-B14F-4D97-AF65-F5344CB8AC3E}">
        <p14:creationId xmlns:p14="http://schemas.microsoft.com/office/powerpoint/2010/main" val="6213513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56</a:t>
            </a:fld>
            <a:endParaRPr lang="es-ES" dirty="0"/>
          </a:p>
        </p:txBody>
      </p:sp>
    </p:spTree>
    <p:extLst>
      <p:ext uri="{BB962C8B-B14F-4D97-AF65-F5344CB8AC3E}">
        <p14:creationId xmlns:p14="http://schemas.microsoft.com/office/powerpoint/2010/main" val="29766984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57</a:t>
            </a:fld>
            <a:endParaRPr lang="es-ES" dirty="0"/>
          </a:p>
        </p:txBody>
      </p:sp>
    </p:spTree>
    <p:extLst>
      <p:ext uri="{BB962C8B-B14F-4D97-AF65-F5344CB8AC3E}">
        <p14:creationId xmlns:p14="http://schemas.microsoft.com/office/powerpoint/2010/main" val="41187565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58</a:t>
            </a:fld>
            <a:endParaRPr lang="es-ES" dirty="0"/>
          </a:p>
        </p:txBody>
      </p:sp>
    </p:spTree>
    <p:extLst>
      <p:ext uri="{BB962C8B-B14F-4D97-AF65-F5344CB8AC3E}">
        <p14:creationId xmlns:p14="http://schemas.microsoft.com/office/powerpoint/2010/main" val="28563891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59</a:t>
            </a:fld>
            <a:endParaRPr lang="es-ES" dirty="0"/>
          </a:p>
        </p:txBody>
      </p:sp>
    </p:spTree>
    <p:extLst>
      <p:ext uri="{BB962C8B-B14F-4D97-AF65-F5344CB8AC3E}">
        <p14:creationId xmlns:p14="http://schemas.microsoft.com/office/powerpoint/2010/main" val="38597294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dos azulejos.-Lisboa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60</a:t>
            </a:fld>
            <a:endParaRPr lang="es-ES" dirty="0"/>
          </a:p>
        </p:txBody>
      </p:sp>
    </p:spTree>
    <p:extLst>
      <p:ext uri="{BB962C8B-B14F-4D97-AF65-F5344CB8AC3E}">
        <p14:creationId xmlns:p14="http://schemas.microsoft.com/office/powerpoint/2010/main" val="17950496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64</a:t>
            </a:fld>
            <a:endParaRPr lang="es-ES" dirty="0"/>
          </a:p>
        </p:txBody>
      </p:sp>
    </p:spTree>
    <p:extLst>
      <p:ext uri="{BB962C8B-B14F-4D97-AF65-F5344CB8AC3E}">
        <p14:creationId xmlns:p14="http://schemas.microsoft.com/office/powerpoint/2010/main" val="2958172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65</a:t>
            </a:fld>
            <a:endParaRPr lang="es-ES" dirty="0"/>
          </a:p>
        </p:txBody>
      </p:sp>
    </p:spTree>
    <p:extLst>
      <p:ext uri="{BB962C8B-B14F-4D97-AF65-F5344CB8AC3E}">
        <p14:creationId xmlns:p14="http://schemas.microsoft.com/office/powerpoint/2010/main" val="494663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66</a:t>
            </a:fld>
            <a:endParaRPr lang="es-ES" dirty="0"/>
          </a:p>
        </p:txBody>
      </p:sp>
    </p:spTree>
    <p:extLst>
      <p:ext uri="{BB962C8B-B14F-4D97-AF65-F5344CB8AC3E}">
        <p14:creationId xmlns:p14="http://schemas.microsoft.com/office/powerpoint/2010/main" val="2057325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67</a:t>
            </a:fld>
            <a:endParaRPr lang="es-ES" dirty="0"/>
          </a:p>
        </p:txBody>
      </p:sp>
    </p:spTree>
    <p:extLst>
      <p:ext uri="{BB962C8B-B14F-4D97-AF65-F5344CB8AC3E}">
        <p14:creationId xmlns:p14="http://schemas.microsoft.com/office/powerpoint/2010/main" val="32977831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68</a:t>
            </a:fld>
            <a:endParaRPr lang="es-ES" dirty="0"/>
          </a:p>
        </p:txBody>
      </p:sp>
    </p:spTree>
    <p:extLst>
      <p:ext uri="{BB962C8B-B14F-4D97-AF65-F5344CB8AC3E}">
        <p14:creationId xmlns:p14="http://schemas.microsoft.com/office/powerpoint/2010/main" val="31521614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69</a:t>
            </a:fld>
            <a:endParaRPr lang="es-ES" dirty="0"/>
          </a:p>
        </p:txBody>
      </p:sp>
    </p:spTree>
    <p:extLst>
      <p:ext uri="{BB962C8B-B14F-4D97-AF65-F5344CB8AC3E}">
        <p14:creationId xmlns:p14="http://schemas.microsoft.com/office/powerpoint/2010/main" val="29777595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70</a:t>
            </a:fld>
            <a:endParaRPr lang="es-ES" dirty="0"/>
          </a:p>
        </p:txBody>
      </p:sp>
    </p:spTree>
    <p:extLst>
      <p:ext uri="{BB962C8B-B14F-4D97-AF65-F5344CB8AC3E}">
        <p14:creationId xmlns:p14="http://schemas.microsoft.com/office/powerpoint/2010/main" val="12937602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71</a:t>
            </a:fld>
            <a:endParaRPr lang="es-ES" dirty="0"/>
          </a:p>
        </p:txBody>
      </p:sp>
    </p:spTree>
    <p:extLst>
      <p:ext uri="{BB962C8B-B14F-4D97-AF65-F5344CB8AC3E}">
        <p14:creationId xmlns:p14="http://schemas.microsoft.com/office/powerpoint/2010/main" val="14832097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72</a:t>
            </a:fld>
            <a:endParaRPr lang="es-ES" dirty="0"/>
          </a:p>
        </p:txBody>
      </p:sp>
    </p:spTree>
    <p:extLst>
      <p:ext uri="{BB962C8B-B14F-4D97-AF65-F5344CB8AC3E}">
        <p14:creationId xmlns:p14="http://schemas.microsoft.com/office/powerpoint/2010/main" val="15327810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73</a:t>
            </a:fld>
            <a:endParaRPr lang="es-ES" dirty="0"/>
          </a:p>
        </p:txBody>
      </p:sp>
    </p:spTree>
    <p:extLst>
      <p:ext uri="{BB962C8B-B14F-4D97-AF65-F5344CB8AC3E}">
        <p14:creationId xmlns:p14="http://schemas.microsoft.com/office/powerpoint/2010/main" val="25009737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74</a:t>
            </a:fld>
            <a:endParaRPr lang="es-ES" dirty="0"/>
          </a:p>
        </p:txBody>
      </p:sp>
    </p:spTree>
    <p:extLst>
      <p:ext uri="{BB962C8B-B14F-4D97-AF65-F5344CB8AC3E}">
        <p14:creationId xmlns:p14="http://schemas.microsoft.com/office/powerpoint/2010/main" val="21509317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75</a:t>
            </a:fld>
            <a:endParaRPr lang="es-ES" dirty="0"/>
          </a:p>
        </p:txBody>
      </p:sp>
    </p:spTree>
    <p:extLst>
      <p:ext uri="{BB962C8B-B14F-4D97-AF65-F5344CB8AC3E}">
        <p14:creationId xmlns:p14="http://schemas.microsoft.com/office/powerpoint/2010/main" val="6242518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76</a:t>
            </a:fld>
            <a:endParaRPr lang="es-ES" dirty="0"/>
          </a:p>
        </p:txBody>
      </p:sp>
    </p:spTree>
    <p:extLst>
      <p:ext uri="{BB962C8B-B14F-4D97-AF65-F5344CB8AC3E}">
        <p14:creationId xmlns:p14="http://schemas.microsoft.com/office/powerpoint/2010/main" val="3226685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77</a:t>
            </a:fld>
            <a:endParaRPr lang="es-ES" dirty="0"/>
          </a:p>
        </p:txBody>
      </p:sp>
    </p:spTree>
    <p:extLst>
      <p:ext uri="{BB962C8B-B14F-4D97-AF65-F5344CB8AC3E}">
        <p14:creationId xmlns:p14="http://schemas.microsoft.com/office/powerpoint/2010/main" val="25226876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78</a:t>
            </a:fld>
            <a:endParaRPr lang="es-ES" dirty="0"/>
          </a:p>
        </p:txBody>
      </p:sp>
    </p:spTree>
    <p:extLst>
      <p:ext uri="{BB962C8B-B14F-4D97-AF65-F5344CB8AC3E}">
        <p14:creationId xmlns:p14="http://schemas.microsoft.com/office/powerpoint/2010/main" val="39947112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79</a:t>
            </a:fld>
            <a:endParaRPr lang="es-ES" dirty="0"/>
          </a:p>
        </p:txBody>
      </p:sp>
    </p:spTree>
    <p:extLst>
      <p:ext uri="{BB962C8B-B14F-4D97-AF65-F5344CB8AC3E}">
        <p14:creationId xmlns:p14="http://schemas.microsoft.com/office/powerpoint/2010/main" val="30100367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80</a:t>
            </a:fld>
            <a:endParaRPr lang="es-ES" dirty="0"/>
          </a:p>
        </p:txBody>
      </p:sp>
    </p:spTree>
    <p:extLst>
      <p:ext uri="{BB962C8B-B14F-4D97-AF65-F5344CB8AC3E}">
        <p14:creationId xmlns:p14="http://schemas.microsoft.com/office/powerpoint/2010/main" val="8636182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81</a:t>
            </a:fld>
            <a:endParaRPr lang="es-ES" dirty="0"/>
          </a:p>
        </p:txBody>
      </p:sp>
    </p:spTree>
    <p:extLst>
      <p:ext uri="{BB962C8B-B14F-4D97-AF65-F5344CB8AC3E}">
        <p14:creationId xmlns:p14="http://schemas.microsoft.com/office/powerpoint/2010/main" val="21067771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82</a:t>
            </a:fld>
            <a:endParaRPr lang="es-ES" dirty="0"/>
          </a:p>
        </p:txBody>
      </p:sp>
    </p:spTree>
    <p:extLst>
      <p:ext uri="{BB962C8B-B14F-4D97-AF65-F5344CB8AC3E}">
        <p14:creationId xmlns:p14="http://schemas.microsoft.com/office/powerpoint/2010/main" val="8614516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83</a:t>
            </a:fld>
            <a:endParaRPr lang="es-ES" dirty="0"/>
          </a:p>
        </p:txBody>
      </p:sp>
    </p:spTree>
    <p:extLst>
      <p:ext uri="{BB962C8B-B14F-4D97-AF65-F5344CB8AC3E}">
        <p14:creationId xmlns:p14="http://schemas.microsoft.com/office/powerpoint/2010/main" val="21728365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84</a:t>
            </a:fld>
            <a:endParaRPr lang="es-ES" dirty="0"/>
          </a:p>
        </p:txBody>
      </p:sp>
    </p:spTree>
    <p:extLst>
      <p:ext uri="{BB962C8B-B14F-4D97-AF65-F5344CB8AC3E}">
        <p14:creationId xmlns:p14="http://schemas.microsoft.com/office/powerpoint/2010/main" val="5329198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85</a:t>
            </a:fld>
            <a:endParaRPr lang="es-ES" dirty="0"/>
          </a:p>
        </p:txBody>
      </p:sp>
    </p:spTree>
    <p:extLst>
      <p:ext uri="{BB962C8B-B14F-4D97-AF65-F5344CB8AC3E}">
        <p14:creationId xmlns:p14="http://schemas.microsoft.com/office/powerpoint/2010/main" val="19311183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86</a:t>
            </a:fld>
            <a:endParaRPr lang="es-ES" dirty="0"/>
          </a:p>
        </p:txBody>
      </p:sp>
    </p:spTree>
    <p:extLst>
      <p:ext uri="{BB962C8B-B14F-4D97-AF65-F5344CB8AC3E}">
        <p14:creationId xmlns:p14="http://schemas.microsoft.com/office/powerpoint/2010/main" val="27296588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87</a:t>
            </a:fld>
            <a:endParaRPr lang="es-ES" dirty="0"/>
          </a:p>
        </p:txBody>
      </p:sp>
    </p:spTree>
    <p:extLst>
      <p:ext uri="{BB962C8B-B14F-4D97-AF65-F5344CB8AC3E}">
        <p14:creationId xmlns:p14="http://schemas.microsoft.com/office/powerpoint/2010/main" val="16040307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88</a:t>
            </a:fld>
            <a:endParaRPr lang="es-ES" dirty="0"/>
          </a:p>
        </p:txBody>
      </p:sp>
    </p:spTree>
    <p:extLst>
      <p:ext uri="{BB962C8B-B14F-4D97-AF65-F5344CB8AC3E}">
        <p14:creationId xmlns:p14="http://schemas.microsoft.com/office/powerpoint/2010/main" val="23586833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89</a:t>
            </a:fld>
            <a:endParaRPr lang="es-ES" dirty="0"/>
          </a:p>
        </p:txBody>
      </p:sp>
    </p:spTree>
    <p:extLst>
      <p:ext uri="{BB962C8B-B14F-4D97-AF65-F5344CB8AC3E}">
        <p14:creationId xmlns:p14="http://schemas.microsoft.com/office/powerpoint/2010/main" val="30741464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90</a:t>
            </a:fld>
            <a:endParaRPr lang="es-ES" dirty="0"/>
          </a:p>
        </p:txBody>
      </p:sp>
    </p:spTree>
    <p:extLst>
      <p:ext uri="{BB962C8B-B14F-4D97-AF65-F5344CB8AC3E}">
        <p14:creationId xmlns:p14="http://schemas.microsoft.com/office/powerpoint/2010/main" val="8372547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91</a:t>
            </a:fld>
            <a:endParaRPr lang="es-ES" dirty="0"/>
          </a:p>
        </p:txBody>
      </p:sp>
    </p:spTree>
    <p:extLst>
      <p:ext uri="{BB962C8B-B14F-4D97-AF65-F5344CB8AC3E}">
        <p14:creationId xmlns:p14="http://schemas.microsoft.com/office/powerpoint/2010/main" val="22056572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93</a:t>
            </a:fld>
            <a:endParaRPr lang="es-ES" dirty="0"/>
          </a:p>
        </p:txBody>
      </p:sp>
    </p:spTree>
    <p:extLst>
      <p:ext uri="{BB962C8B-B14F-4D97-AF65-F5344CB8AC3E}">
        <p14:creationId xmlns:p14="http://schemas.microsoft.com/office/powerpoint/2010/main" val="24455483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94</a:t>
            </a:fld>
            <a:endParaRPr lang="es-ES" dirty="0"/>
          </a:p>
        </p:txBody>
      </p:sp>
    </p:spTree>
    <p:extLst>
      <p:ext uri="{BB962C8B-B14F-4D97-AF65-F5344CB8AC3E}">
        <p14:creationId xmlns:p14="http://schemas.microsoft.com/office/powerpoint/2010/main" val="7179977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95</a:t>
            </a:fld>
            <a:endParaRPr lang="es-ES" dirty="0"/>
          </a:p>
        </p:txBody>
      </p:sp>
    </p:spTree>
    <p:extLst>
      <p:ext uri="{BB962C8B-B14F-4D97-AF65-F5344CB8AC3E}">
        <p14:creationId xmlns:p14="http://schemas.microsoft.com/office/powerpoint/2010/main" val="37161998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96</a:t>
            </a:fld>
            <a:endParaRPr lang="es-ES" dirty="0"/>
          </a:p>
        </p:txBody>
      </p:sp>
    </p:spTree>
    <p:extLst>
      <p:ext uri="{BB962C8B-B14F-4D97-AF65-F5344CB8AC3E}">
        <p14:creationId xmlns:p14="http://schemas.microsoft.com/office/powerpoint/2010/main" val="36381157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97</a:t>
            </a:fld>
            <a:endParaRPr lang="es-ES" dirty="0"/>
          </a:p>
        </p:txBody>
      </p:sp>
    </p:spTree>
    <p:extLst>
      <p:ext uri="{BB962C8B-B14F-4D97-AF65-F5344CB8AC3E}">
        <p14:creationId xmlns:p14="http://schemas.microsoft.com/office/powerpoint/2010/main" val="1454700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98</a:t>
            </a:fld>
            <a:endParaRPr lang="es-ES" dirty="0"/>
          </a:p>
        </p:txBody>
      </p:sp>
    </p:spTree>
    <p:extLst>
      <p:ext uri="{BB962C8B-B14F-4D97-AF65-F5344CB8AC3E}">
        <p14:creationId xmlns:p14="http://schemas.microsoft.com/office/powerpoint/2010/main" val="22209618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99</a:t>
            </a:fld>
            <a:endParaRPr lang="es-ES" dirty="0"/>
          </a:p>
        </p:txBody>
      </p:sp>
    </p:spTree>
    <p:extLst>
      <p:ext uri="{BB962C8B-B14F-4D97-AF65-F5344CB8AC3E}">
        <p14:creationId xmlns:p14="http://schemas.microsoft.com/office/powerpoint/2010/main" val="33105930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100</a:t>
            </a:fld>
            <a:endParaRPr lang="es-ES" dirty="0"/>
          </a:p>
        </p:txBody>
      </p:sp>
    </p:spTree>
    <p:extLst>
      <p:ext uri="{BB962C8B-B14F-4D97-AF65-F5344CB8AC3E}">
        <p14:creationId xmlns:p14="http://schemas.microsoft.com/office/powerpoint/2010/main" val="3026425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101</a:t>
            </a:fld>
            <a:endParaRPr lang="es-ES" dirty="0"/>
          </a:p>
        </p:txBody>
      </p:sp>
    </p:spTree>
    <p:extLst>
      <p:ext uri="{BB962C8B-B14F-4D97-AF65-F5344CB8AC3E}">
        <p14:creationId xmlns:p14="http://schemas.microsoft.com/office/powerpoint/2010/main" val="5855838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102</a:t>
            </a:fld>
            <a:endParaRPr lang="es-ES" dirty="0"/>
          </a:p>
        </p:txBody>
      </p:sp>
    </p:spTree>
    <p:extLst>
      <p:ext uri="{BB962C8B-B14F-4D97-AF65-F5344CB8AC3E}">
        <p14:creationId xmlns:p14="http://schemas.microsoft.com/office/powerpoint/2010/main" val="28106973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103</a:t>
            </a:fld>
            <a:endParaRPr lang="es-ES" dirty="0"/>
          </a:p>
        </p:txBody>
      </p:sp>
    </p:spTree>
    <p:extLst>
      <p:ext uri="{BB962C8B-B14F-4D97-AF65-F5344CB8AC3E}">
        <p14:creationId xmlns:p14="http://schemas.microsoft.com/office/powerpoint/2010/main" val="29200869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104</a:t>
            </a:fld>
            <a:endParaRPr lang="es-ES" dirty="0"/>
          </a:p>
        </p:txBody>
      </p:sp>
    </p:spTree>
    <p:extLst>
      <p:ext uri="{BB962C8B-B14F-4D97-AF65-F5344CB8AC3E}">
        <p14:creationId xmlns:p14="http://schemas.microsoft.com/office/powerpoint/2010/main" val="7997221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105</a:t>
            </a:fld>
            <a:endParaRPr lang="es-ES" dirty="0"/>
          </a:p>
        </p:txBody>
      </p:sp>
    </p:spTree>
    <p:extLst>
      <p:ext uri="{BB962C8B-B14F-4D97-AF65-F5344CB8AC3E}">
        <p14:creationId xmlns:p14="http://schemas.microsoft.com/office/powerpoint/2010/main" val="11167675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106</a:t>
            </a:fld>
            <a:endParaRPr lang="es-ES" dirty="0"/>
          </a:p>
        </p:txBody>
      </p:sp>
    </p:spTree>
    <p:extLst>
      <p:ext uri="{BB962C8B-B14F-4D97-AF65-F5344CB8AC3E}">
        <p14:creationId xmlns:p14="http://schemas.microsoft.com/office/powerpoint/2010/main" val="42468020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107</a:t>
            </a:fld>
            <a:endParaRPr lang="es-ES" dirty="0"/>
          </a:p>
        </p:txBody>
      </p:sp>
    </p:spTree>
    <p:extLst>
      <p:ext uri="{BB962C8B-B14F-4D97-AF65-F5344CB8AC3E}">
        <p14:creationId xmlns:p14="http://schemas.microsoft.com/office/powerpoint/2010/main" val="6894079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Quinta da Bacalhoa</a:t>
            </a:r>
          </a:p>
          <a:p>
            <a:endParaRPr lang="es-ES" dirty="0"/>
          </a:p>
        </p:txBody>
      </p:sp>
      <p:sp>
        <p:nvSpPr>
          <p:cNvPr id="4" name="3 Marcador de número de diapositiva"/>
          <p:cNvSpPr>
            <a:spLocks noGrp="1"/>
          </p:cNvSpPr>
          <p:nvPr>
            <p:ph type="sldNum" sz="quarter" idx="10"/>
          </p:nvPr>
        </p:nvSpPr>
        <p:spPr/>
        <p:txBody>
          <a:bodyPr/>
          <a:lstStyle/>
          <a:p>
            <a:fld id="{9EC28E87-E845-4B2F-BCEC-C3CA0D2E7AE2}" type="slidenum">
              <a:rPr lang="es-ES" smtClean="0"/>
              <a:t>108</a:t>
            </a:fld>
            <a:endParaRPr lang="es-ES" dirty="0"/>
          </a:p>
        </p:txBody>
      </p:sp>
    </p:spTree>
    <p:extLst>
      <p:ext uri="{BB962C8B-B14F-4D97-AF65-F5344CB8AC3E}">
        <p14:creationId xmlns:p14="http://schemas.microsoft.com/office/powerpoint/2010/main" val="3358732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76862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5740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821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72281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9095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21742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013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9842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7574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24798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3158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134058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3586410"/>
          </a:xfrm>
        </p:spPr>
        <p:txBody>
          <a:bodyPr>
            <a:normAutofit/>
          </a:bodyPr>
          <a:lstStyle/>
          <a:p>
            <a:r>
              <a:rPr lang="pt-BR" sz="3600" b="1" dirty="0"/>
              <a:t>EUROPA.-LA VUELTA AL MUNDO EN 885 </a:t>
            </a:r>
            <a:r>
              <a:rPr lang="pt-BR" sz="3600" b="1" dirty="0" err="1"/>
              <a:t>JARDINES.-</a:t>
            </a:r>
            <a:r>
              <a:rPr lang="pt-BR" sz="3100" b="1" dirty="0" err="1"/>
              <a:t>PORTUGAL.-</a:t>
            </a:r>
            <a:r>
              <a:rPr lang="pt-BR" sz="3100" dirty="0" err="1"/>
              <a:t>Palacio</a:t>
            </a:r>
            <a:r>
              <a:rPr lang="pt-BR" sz="3100" dirty="0"/>
              <a:t> do Marques de Pombal. Quinta dos azulejos. Quinta da Bacalhoa</a:t>
            </a:r>
            <a:br>
              <a:rPr lang="pt-BR" sz="3600" dirty="0"/>
            </a:br>
            <a:endParaRPr lang="es-ES" sz="3600" dirty="0"/>
          </a:p>
        </p:txBody>
      </p:sp>
      <p:sp>
        <p:nvSpPr>
          <p:cNvPr id="3" name="2 Subtítulo"/>
          <p:cNvSpPr>
            <a:spLocks noGrp="1"/>
          </p:cNvSpPr>
          <p:nvPr>
            <p:ph sz="quarter" idx="1"/>
          </p:nvPr>
        </p:nvSpPr>
        <p:spPr>
          <a:xfrm>
            <a:off x="457200" y="4581128"/>
            <a:ext cx="7467600" cy="1892824"/>
          </a:xfrm>
        </p:spPr>
        <p:txBody>
          <a:bodyPr/>
          <a:lstStyle/>
          <a:p>
            <a:r>
              <a:rPr lang="es-ES" dirty="0"/>
              <a:t>Selección de textos y fotografías por</a:t>
            </a:r>
          </a:p>
          <a:p>
            <a:pPr marL="0" indent="0">
              <a:buNone/>
            </a:pPr>
            <a:r>
              <a:rPr lang="es-ES" sz="2800" dirty="0"/>
              <a:t>JOSE ELIAS BONELLS</a:t>
            </a:r>
          </a:p>
        </p:txBody>
      </p:sp>
    </p:spTree>
    <p:extLst>
      <p:ext uri="{BB962C8B-B14F-4D97-AF65-F5344CB8AC3E}">
        <p14:creationId xmlns:p14="http://schemas.microsoft.com/office/powerpoint/2010/main" val="4112199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Palacio do Marques de Pombal.-Oeiras Portugal.-</a:t>
            </a:r>
            <a:endParaRPr lang="es-ES" dirty="0"/>
          </a:p>
        </p:txBody>
      </p:sp>
      <p:sp>
        <p:nvSpPr>
          <p:cNvPr id="3" name="2 Marcador de contenido"/>
          <p:cNvSpPr>
            <a:spLocks noGrp="1"/>
          </p:cNvSpPr>
          <p:nvPr>
            <p:ph sz="quarter" idx="1"/>
          </p:nvPr>
        </p:nvSpPr>
        <p:spPr/>
        <p:txBody>
          <a:bodyPr>
            <a:normAutofit lnSpcReduction="10000"/>
          </a:bodyPr>
          <a:lstStyle/>
          <a:p>
            <a:r>
              <a:rPr lang="es-ES" dirty="0"/>
              <a:t>El Palacio del Marqués de Pombal, o Palacio del Conde de Oeiras es un solar típico del siglo XVIII que se encuentra en la parroquia de Oeiras y San Julián de la Barra .</a:t>
            </a:r>
          </a:p>
          <a:p>
            <a:r>
              <a:rPr lang="es-ES" dirty="0"/>
              <a:t>Construido por el arquitecto húngaro Carlos Mardel en la segunda mitad del siglo XVIII, el palacio sirvió de residencia oficial de Sebastião José de Carvalho e Melo también conocido como Conde de Oeiras y Marqués de Pombal , de donde deriva el nombre del edificio .</a:t>
            </a:r>
          </a:p>
          <a:p>
            <a:r>
              <a:rPr lang="es-ES" dirty="0"/>
              <a:t>El palacio y los jardines se caracterizan por tener poco frecuente y de gran belleza arquitectónica y los elementos artísticos (estuco, azulejos, estatuas, etc.).</a:t>
            </a:r>
          </a:p>
        </p:txBody>
      </p:sp>
    </p:spTree>
    <p:extLst>
      <p:ext uri="{BB962C8B-B14F-4D97-AF65-F5344CB8AC3E}">
        <p14:creationId xmlns:p14="http://schemas.microsoft.com/office/powerpoint/2010/main" val="2297077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 antigua casa de labranza se formó mediante la fusión de varias parejas y jueves; de pie cerca de Ribeira la losa donde se benefició de la tierra fértil. En su diseño inicial, la quinta se caracteriza por una estricta geometría con el fin de articular la parte recreativa (jardines y bosques) y aspectos rentables (propiedad de la tierra).</a:t>
            </a:r>
          </a:p>
          <a:p>
            <a:r>
              <a:rPr lang="es-ES" dirty="0"/>
              <a:t> Este jueves se ha vinculado a la Quinta de Cima y Quinta Grande por un eje designado céntrica calle o avenida de laureles.</a:t>
            </a:r>
          </a:p>
          <a:p>
            <a:r>
              <a:rPr lang="es-ES" dirty="0"/>
              <a:t> En la Quinta de Cima, se encuentra en la Cámara de la Pesca y la Cascada Taveira (o Gigantes). Esta propiedad realizaba la producción de gusanos de seda de seda. </a:t>
            </a:r>
          </a:p>
        </p:txBody>
      </p:sp>
    </p:spTree>
    <p:extLst>
      <p:ext uri="{BB962C8B-B14F-4D97-AF65-F5344CB8AC3E}">
        <p14:creationId xmlns:p14="http://schemas.microsoft.com/office/powerpoint/2010/main" val="375359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la actualidad el palacio está situado en el centro de la ciudad , y viéndolo se puede tener una idea de la inmensa riqueza de Sebastião José de Carvalho e Melo , porque es de un buen tamaño, la construcción palaciega , adornado palacio como real . Ahora es uno de los mejores ejemplos de la casa señorial portuguesa del siglo XVIII, siguiendo el estilo barroco y rococó .</a:t>
            </a:r>
          </a:p>
          <a:p>
            <a:r>
              <a:rPr lang="es-ES" dirty="0"/>
              <a:t>El palacio está situado en lo que fue una vez una gran quinta mansión.</a:t>
            </a:r>
          </a:p>
          <a:p>
            <a:r>
              <a:rPr lang="es-ES" dirty="0"/>
              <a:t> Más allá del palacio , permanecer dentro de los magníficos jardines, inspiraciones fantasiosas que sólo podía venir de un genio como Carvalho e Melo.</a:t>
            </a:r>
          </a:p>
        </p:txBody>
      </p:sp>
    </p:spTree>
    <p:extLst>
      <p:ext uri="{BB962C8B-B14F-4D97-AF65-F5344CB8AC3E}">
        <p14:creationId xmlns:p14="http://schemas.microsoft.com/office/powerpoint/2010/main" val="398503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tercer quinto autodenominado "Quinta do Marco", dejando en la actualidad sólo un edificio. Consistió en tierras de labranza con viñedos, olivares y árboles frutales. </a:t>
            </a:r>
          </a:p>
          <a:p>
            <a:r>
              <a:rPr lang="es-ES" dirty="0"/>
              <a:t>En la segunda mitad del siglo XX, la propiedad fue vendida y dividida, y la Quinta de Baixo sido adquirida por Calouste Gulbenkian y Quinta de Cima fue comprado por el Estado y dado paso a la Estación Agronómica Nacional .</a:t>
            </a:r>
          </a:p>
          <a:p>
            <a:endParaRPr lang="es-ES" dirty="0"/>
          </a:p>
          <a:p>
            <a:r>
              <a:rPr lang="es-ES" dirty="0"/>
              <a:t>Todo el palacio, los jardines, la Casa de la Pesca y de la cascada se clasifican actualmente como Monumento Nacional.</a:t>
            </a:r>
          </a:p>
          <a:p>
            <a:endParaRPr lang="es-ES" dirty="0"/>
          </a:p>
        </p:txBody>
      </p:sp>
    </p:spTree>
    <p:extLst>
      <p:ext uri="{BB962C8B-B14F-4D97-AF65-F5344CB8AC3E}">
        <p14:creationId xmlns:p14="http://schemas.microsoft.com/office/powerpoint/2010/main" val="1059746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jardines </a:t>
            </a:r>
          </a:p>
          <a:p>
            <a:r>
              <a:rPr lang="es-ES" dirty="0"/>
              <a:t>Símbolo de su profunda cultura , una típica europea de Luces , marca los jardines conserva de arquitectura rara belleza y simple como Cascade Poetas gruta o Noble.</a:t>
            </a:r>
          </a:p>
          <a:p>
            <a:r>
              <a:rPr lang="es-ES" dirty="0"/>
              <a:t> Esta es arquitectónicamente muy importante en Portugal debido a su apariencia gruta , adornada con bustos de los cuatro poetas preferidos a Pombal , incluyendo Camões , y Virgilio . </a:t>
            </a:r>
          </a:p>
          <a:p>
            <a:r>
              <a:rPr lang="es-ES" dirty="0"/>
              <a:t>También en los jardines hay estatuas, cascadas, y también adornan el espacio para albergar Pesca y viejos molinos de vino y aceite de oliva .</a:t>
            </a:r>
          </a:p>
          <a:p>
            <a:r>
              <a:rPr lang="es-ES" dirty="0"/>
              <a:t> En el siglo XVIII , era común  el mantenimiento de parques para el ocio y el cultivo. </a:t>
            </a:r>
          </a:p>
        </p:txBody>
      </p:sp>
    </p:spTree>
    <p:extLst>
      <p:ext uri="{BB962C8B-B14F-4D97-AF65-F5344CB8AC3E}">
        <p14:creationId xmlns:p14="http://schemas.microsoft.com/office/powerpoint/2010/main" val="4243228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Fue en los jardines que rodean el palacio se celebraron eventos culturales: teatro, ballet, música, etc. que todavía lo hacen en la actualidad, especialmente en el verano.</a:t>
            </a:r>
          </a:p>
          <a:p>
            <a:r>
              <a:rPr lang="es-ES" dirty="0"/>
              <a:t>La pertenencia a la finca y justo al lado de la entrada del palacio, se encuentra la capilla señorial. También diseñada por el arquitecto Carlos Mardel fue dedicada a Nuestra Señora de la Misericordia y se terminó en 1762. </a:t>
            </a:r>
          </a:p>
          <a:p>
            <a:r>
              <a:rPr lang="es-ES" dirty="0"/>
              <a:t>Cabe destacar que el estuco italiano John Grossi, tres altares con pinturas de André Gonçalves y la representación de la vida de la Virgen .</a:t>
            </a:r>
          </a:p>
          <a:p>
            <a:r>
              <a:rPr lang="es-ES" dirty="0"/>
              <a:t>Erigido en la segunda mitad del siglo XVIII , el palacio durante los veranos de 1775 y 1776 fue la residencia de verano del rey D. José I y su familia, incluyendo a su esposa, la famosa.</a:t>
            </a:r>
          </a:p>
          <a:p>
            <a:endParaRPr lang="es-ES" dirty="0"/>
          </a:p>
        </p:txBody>
      </p:sp>
    </p:spTree>
    <p:extLst>
      <p:ext uri="{BB962C8B-B14F-4D97-AF65-F5344CB8AC3E}">
        <p14:creationId xmlns:p14="http://schemas.microsoft.com/office/powerpoint/2010/main" val="413397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Palacio del Conde de Oeiras es, sin duda, un hito de la ciudad de Oeiras y uno de los espacios más hermosos de Portugal , imponente con sus largas escaleras de piedra, curvas y su estilo austero barroco .</a:t>
            </a:r>
          </a:p>
          <a:p>
            <a:endParaRPr lang="es-ES" dirty="0"/>
          </a:p>
          <a:p>
            <a:endParaRPr lang="es-ES" dirty="0"/>
          </a:p>
        </p:txBody>
      </p:sp>
    </p:spTree>
    <p:extLst>
      <p:ext uri="{BB962C8B-B14F-4D97-AF65-F5344CB8AC3E}">
        <p14:creationId xmlns:p14="http://schemas.microsoft.com/office/powerpoint/2010/main" val="1276516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6640" y="2779776"/>
            <a:ext cx="1950720" cy="1298448"/>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r="1029" b="4890"/>
          <a:stretch/>
        </p:blipFill>
        <p:spPr>
          <a:xfrm>
            <a:off x="0" y="0"/>
            <a:ext cx="9144000" cy="6857999"/>
          </a:xfrm>
          <a:prstGeom prst="rect">
            <a:avLst/>
          </a:prstGeom>
        </p:spPr>
      </p:pic>
    </p:spTree>
    <p:extLst>
      <p:ext uri="{BB962C8B-B14F-4D97-AF65-F5344CB8AC3E}">
        <p14:creationId xmlns:p14="http://schemas.microsoft.com/office/powerpoint/2010/main" val="1089263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35"/>
          <a:stretch/>
        </p:blipFill>
        <p:spPr>
          <a:xfrm>
            <a:off x="0" y="0"/>
            <a:ext cx="9144000" cy="6857999"/>
          </a:xfrm>
          <a:prstGeom prst="rect">
            <a:avLst/>
          </a:prstGeom>
        </p:spPr>
      </p:pic>
    </p:spTree>
    <p:extLst>
      <p:ext uri="{BB962C8B-B14F-4D97-AF65-F5344CB8AC3E}">
        <p14:creationId xmlns:p14="http://schemas.microsoft.com/office/powerpoint/2010/main" val="1332006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05190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363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48"/>
          <a:stretch/>
        </p:blipFill>
        <p:spPr>
          <a:xfrm>
            <a:off x="0" y="0"/>
            <a:ext cx="9144000" cy="6857999"/>
          </a:xfrm>
          <a:prstGeom prst="rect">
            <a:avLst/>
          </a:prstGeom>
        </p:spPr>
      </p:pic>
    </p:spTree>
    <p:extLst>
      <p:ext uri="{BB962C8B-B14F-4D97-AF65-F5344CB8AC3E}">
        <p14:creationId xmlns:p14="http://schemas.microsoft.com/office/powerpoint/2010/main" val="2559106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073"/>
          <a:stretch/>
        </p:blipFill>
        <p:spPr>
          <a:xfrm>
            <a:off x="0" y="0"/>
            <a:ext cx="9144000" cy="6858000"/>
          </a:xfrm>
          <a:prstGeom prst="rect">
            <a:avLst/>
          </a:prstGeom>
        </p:spPr>
      </p:pic>
    </p:spTree>
    <p:extLst>
      <p:ext uri="{BB962C8B-B14F-4D97-AF65-F5344CB8AC3E}">
        <p14:creationId xmlns:p14="http://schemas.microsoft.com/office/powerpoint/2010/main" val="3023800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199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23"/>
          <a:stretch/>
        </p:blipFill>
        <p:spPr>
          <a:xfrm>
            <a:off x="0" y="0"/>
            <a:ext cx="9144000" cy="6858000"/>
          </a:xfrm>
          <a:prstGeom prst="rect">
            <a:avLst/>
          </a:prstGeom>
        </p:spPr>
      </p:pic>
    </p:spTree>
    <p:extLst>
      <p:ext uri="{BB962C8B-B14F-4D97-AF65-F5344CB8AC3E}">
        <p14:creationId xmlns:p14="http://schemas.microsoft.com/office/powerpoint/2010/main" val="3702440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67"/>
          <a:stretch/>
        </p:blipFill>
        <p:spPr>
          <a:xfrm>
            <a:off x="0" y="0"/>
            <a:ext cx="9144000" cy="6957392"/>
          </a:xfrm>
          <a:prstGeom prst="rect">
            <a:avLst/>
          </a:prstGeom>
        </p:spPr>
      </p:pic>
    </p:spTree>
    <p:extLst>
      <p:ext uri="{BB962C8B-B14F-4D97-AF65-F5344CB8AC3E}">
        <p14:creationId xmlns:p14="http://schemas.microsoft.com/office/powerpoint/2010/main" val="253798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7101"/>
          <a:stretch/>
        </p:blipFill>
        <p:spPr>
          <a:xfrm>
            <a:off x="0" y="0"/>
            <a:ext cx="9036424" cy="6858000"/>
          </a:xfrm>
          <a:prstGeom prst="rect">
            <a:avLst/>
          </a:prstGeom>
        </p:spPr>
      </p:pic>
    </p:spTree>
    <p:extLst>
      <p:ext uri="{BB962C8B-B14F-4D97-AF65-F5344CB8AC3E}">
        <p14:creationId xmlns:p14="http://schemas.microsoft.com/office/powerpoint/2010/main" val="2254183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4307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67"/>
          <a:stretch/>
        </p:blipFill>
        <p:spPr>
          <a:xfrm>
            <a:off x="0" y="0"/>
            <a:ext cx="9144000" cy="6858000"/>
          </a:xfrm>
          <a:prstGeom prst="rect">
            <a:avLst/>
          </a:prstGeom>
        </p:spPr>
      </p:pic>
    </p:spTree>
    <p:extLst>
      <p:ext uri="{BB962C8B-B14F-4D97-AF65-F5344CB8AC3E}">
        <p14:creationId xmlns:p14="http://schemas.microsoft.com/office/powerpoint/2010/main" val="1123561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1744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4902"/>
          <a:stretch/>
        </p:blipFill>
        <p:spPr>
          <a:xfrm>
            <a:off x="0" y="0"/>
            <a:ext cx="9144000" cy="6858000"/>
          </a:xfrm>
          <a:prstGeom prst="rect">
            <a:avLst/>
          </a:prstGeom>
        </p:spPr>
      </p:pic>
    </p:spTree>
    <p:extLst>
      <p:ext uri="{BB962C8B-B14F-4D97-AF65-F5344CB8AC3E}">
        <p14:creationId xmlns:p14="http://schemas.microsoft.com/office/powerpoint/2010/main" val="297576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4432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067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1354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70"/>
          <a:stretch/>
        </p:blipFill>
        <p:spPr>
          <a:xfrm>
            <a:off x="0" y="0"/>
            <a:ext cx="9144000" cy="6858000"/>
          </a:xfrm>
          <a:prstGeom prst="rect">
            <a:avLst/>
          </a:prstGeom>
        </p:spPr>
      </p:pic>
    </p:spTree>
    <p:extLst>
      <p:ext uri="{BB962C8B-B14F-4D97-AF65-F5344CB8AC3E}">
        <p14:creationId xmlns:p14="http://schemas.microsoft.com/office/powerpoint/2010/main" val="3684726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269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3166608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4" b="5423"/>
          <a:stretch/>
        </p:blipFill>
        <p:spPr>
          <a:xfrm>
            <a:off x="0" y="0"/>
            <a:ext cx="9144000" cy="6858000"/>
          </a:xfrm>
          <a:prstGeom prst="rect">
            <a:avLst/>
          </a:prstGeom>
        </p:spPr>
      </p:pic>
    </p:spTree>
    <p:extLst>
      <p:ext uri="{BB962C8B-B14F-4D97-AF65-F5344CB8AC3E}">
        <p14:creationId xmlns:p14="http://schemas.microsoft.com/office/powerpoint/2010/main" val="2591493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56"/>
          <a:stretch/>
        </p:blipFill>
        <p:spPr>
          <a:xfrm>
            <a:off x="0" y="0"/>
            <a:ext cx="9144000" cy="6858000"/>
          </a:xfrm>
          <a:prstGeom prst="rect">
            <a:avLst/>
          </a:prstGeom>
        </p:spPr>
      </p:pic>
    </p:spTree>
    <p:extLst>
      <p:ext uri="{BB962C8B-B14F-4D97-AF65-F5344CB8AC3E}">
        <p14:creationId xmlns:p14="http://schemas.microsoft.com/office/powerpoint/2010/main" val="625472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45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44"/>
          <a:stretch/>
        </p:blipFill>
        <p:spPr>
          <a:xfrm>
            <a:off x="0" y="0"/>
            <a:ext cx="9144000" cy="6857999"/>
          </a:xfrm>
          <a:prstGeom prst="rect">
            <a:avLst/>
          </a:prstGeom>
        </p:spPr>
      </p:pic>
    </p:spTree>
    <p:extLst>
      <p:ext uri="{BB962C8B-B14F-4D97-AF65-F5344CB8AC3E}">
        <p14:creationId xmlns:p14="http://schemas.microsoft.com/office/powerpoint/2010/main" val="2894774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31"/>
          <a:stretch/>
        </p:blipFill>
        <p:spPr>
          <a:xfrm>
            <a:off x="0" y="0"/>
            <a:ext cx="9144000" cy="6858000"/>
          </a:xfrm>
          <a:prstGeom prst="rect">
            <a:avLst/>
          </a:prstGeom>
        </p:spPr>
      </p:pic>
    </p:spTree>
    <p:extLst>
      <p:ext uri="{BB962C8B-B14F-4D97-AF65-F5344CB8AC3E}">
        <p14:creationId xmlns:p14="http://schemas.microsoft.com/office/powerpoint/2010/main" val="704459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67"/>
          <a:stretch/>
        </p:blipFill>
        <p:spPr>
          <a:xfrm>
            <a:off x="0" y="0"/>
            <a:ext cx="9144000" cy="6858000"/>
          </a:xfrm>
          <a:prstGeom prst="rect">
            <a:avLst/>
          </a:prstGeom>
        </p:spPr>
      </p:pic>
    </p:spTree>
    <p:extLst>
      <p:ext uri="{BB962C8B-B14F-4D97-AF65-F5344CB8AC3E}">
        <p14:creationId xmlns:p14="http://schemas.microsoft.com/office/powerpoint/2010/main" val="607141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01"/>
          <a:stretch/>
        </p:blipFill>
        <p:spPr>
          <a:xfrm>
            <a:off x="0" y="0"/>
            <a:ext cx="9144000" cy="6858000"/>
          </a:xfrm>
          <a:prstGeom prst="rect">
            <a:avLst/>
          </a:prstGeom>
        </p:spPr>
      </p:pic>
    </p:spTree>
    <p:extLst>
      <p:ext uri="{BB962C8B-B14F-4D97-AF65-F5344CB8AC3E}">
        <p14:creationId xmlns:p14="http://schemas.microsoft.com/office/powerpoint/2010/main" val="2624513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34"/>
          <a:stretch/>
        </p:blipFill>
        <p:spPr>
          <a:xfrm>
            <a:off x="0" y="0"/>
            <a:ext cx="9144000" cy="6858000"/>
          </a:xfrm>
          <a:prstGeom prst="rect">
            <a:avLst/>
          </a:prstGeom>
        </p:spPr>
      </p:pic>
    </p:spTree>
    <p:extLst>
      <p:ext uri="{BB962C8B-B14F-4D97-AF65-F5344CB8AC3E}">
        <p14:creationId xmlns:p14="http://schemas.microsoft.com/office/powerpoint/2010/main" val="40603042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3"/>
          <a:stretch/>
        </p:blipFill>
        <p:spPr>
          <a:xfrm>
            <a:off x="0" y="0"/>
            <a:ext cx="9144000" cy="6858000"/>
          </a:xfrm>
          <a:prstGeom prst="rect">
            <a:avLst/>
          </a:prstGeom>
        </p:spPr>
      </p:pic>
    </p:spTree>
    <p:extLst>
      <p:ext uri="{BB962C8B-B14F-4D97-AF65-F5344CB8AC3E}">
        <p14:creationId xmlns:p14="http://schemas.microsoft.com/office/powerpoint/2010/main" val="1392806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96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80"/>
          <a:stretch/>
        </p:blipFill>
        <p:spPr>
          <a:xfrm>
            <a:off x="0" y="0"/>
            <a:ext cx="9144000" cy="6858000"/>
          </a:xfrm>
          <a:prstGeom prst="rect">
            <a:avLst/>
          </a:prstGeom>
        </p:spPr>
      </p:pic>
    </p:spTree>
    <p:extLst>
      <p:ext uri="{BB962C8B-B14F-4D97-AF65-F5344CB8AC3E}">
        <p14:creationId xmlns:p14="http://schemas.microsoft.com/office/powerpoint/2010/main" val="410938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67"/>
          <a:stretch/>
        </p:blipFill>
        <p:spPr>
          <a:xfrm>
            <a:off x="0" y="0"/>
            <a:ext cx="9144000" cy="6858000"/>
          </a:xfrm>
          <a:prstGeom prst="rect">
            <a:avLst/>
          </a:prstGeom>
        </p:spPr>
      </p:pic>
    </p:spTree>
    <p:extLst>
      <p:ext uri="{BB962C8B-B14F-4D97-AF65-F5344CB8AC3E}">
        <p14:creationId xmlns:p14="http://schemas.microsoft.com/office/powerpoint/2010/main" val="1844246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26"/>
          <a:stretch/>
        </p:blipFill>
        <p:spPr>
          <a:xfrm>
            <a:off x="0" y="0"/>
            <a:ext cx="9144000" cy="6857999"/>
          </a:xfrm>
          <a:prstGeom prst="rect">
            <a:avLst/>
          </a:prstGeom>
        </p:spPr>
      </p:pic>
    </p:spTree>
    <p:extLst>
      <p:ext uri="{BB962C8B-B14F-4D97-AF65-F5344CB8AC3E}">
        <p14:creationId xmlns:p14="http://schemas.microsoft.com/office/powerpoint/2010/main" val="3728836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85"/>
          <a:stretch/>
        </p:blipFill>
        <p:spPr>
          <a:xfrm>
            <a:off x="0" y="0"/>
            <a:ext cx="9144000" cy="6957392"/>
          </a:xfrm>
          <a:prstGeom prst="rect">
            <a:avLst/>
          </a:prstGeom>
        </p:spPr>
      </p:pic>
    </p:spTree>
    <p:extLst>
      <p:ext uri="{BB962C8B-B14F-4D97-AF65-F5344CB8AC3E}">
        <p14:creationId xmlns:p14="http://schemas.microsoft.com/office/powerpoint/2010/main" val="3405979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24"/>
          <a:stretch/>
        </p:blipFill>
        <p:spPr>
          <a:xfrm>
            <a:off x="0" y="0"/>
            <a:ext cx="9144000" cy="6858000"/>
          </a:xfrm>
          <a:prstGeom prst="rect">
            <a:avLst/>
          </a:prstGeom>
        </p:spPr>
      </p:pic>
    </p:spTree>
    <p:extLst>
      <p:ext uri="{BB962C8B-B14F-4D97-AF65-F5344CB8AC3E}">
        <p14:creationId xmlns:p14="http://schemas.microsoft.com/office/powerpoint/2010/main" val="399055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34"/>
          <a:stretch/>
        </p:blipFill>
        <p:spPr>
          <a:xfrm>
            <a:off x="0" y="0"/>
            <a:ext cx="9144000" cy="6858000"/>
          </a:xfrm>
          <a:prstGeom prst="rect">
            <a:avLst/>
          </a:prstGeom>
        </p:spPr>
      </p:pic>
    </p:spTree>
    <p:extLst>
      <p:ext uri="{BB962C8B-B14F-4D97-AF65-F5344CB8AC3E}">
        <p14:creationId xmlns:p14="http://schemas.microsoft.com/office/powerpoint/2010/main" val="37505657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187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Quinta dos azulejos.-Lisboa</a:t>
            </a:r>
          </a:p>
        </p:txBody>
      </p:sp>
      <p:sp>
        <p:nvSpPr>
          <p:cNvPr id="3" name="2 Marcador de contenido"/>
          <p:cNvSpPr>
            <a:spLocks noGrp="1"/>
          </p:cNvSpPr>
          <p:nvPr>
            <p:ph sz="quarter" idx="1"/>
          </p:nvPr>
        </p:nvSpPr>
        <p:spPr/>
        <p:txBody>
          <a:bodyPr>
            <a:normAutofit lnSpcReduction="10000"/>
          </a:bodyPr>
          <a:lstStyle/>
          <a:p>
            <a:r>
              <a:rPr lang="es-ES" dirty="0"/>
              <a:t>Este ejemplo único de un jardín típico del siglo XVIII es representativo de un espacio-cripto magia. Su valor resulta del tratamiento decorativo refinado y también de su concepción arquitectónica.</a:t>
            </a:r>
          </a:p>
          <a:p>
            <a:r>
              <a:rPr lang="es-ES" dirty="0"/>
              <a:t>Quinta dos Azulejos construido probablemente a principios del siglo. XVII, fue reconstruida en el siglo. Siglo XVIII y ha sido objeto de cambios. XIX. Clasificada como un interés público en sí, debido principalmente a la importante colección de azulejos que contiene, es una recreación de las antiguas fincas que forman parte del Palacio de Lumiar</a:t>
            </a:r>
          </a:p>
          <a:p>
            <a:endParaRPr lang="es-ES" dirty="0"/>
          </a:p>
        </p:txBody>
      </p:sp>
    </p:spTree>
    <p:extLst>
      <p:ext uri="{BB962C8B-B14F-4D97-AF65-F5344CB8AC3E}">
        <p14:creationId xmlns:p14="http://schemas.microsoft.com/office/powerpoint/2010/main" val="3134523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quinto palacio, construido en la primera mitad del siglo. </a:t>
            </a:r>
          </a:p>
          <a:p>
            <a:r>
              <a:rPr lang="es-ES" dirty="0"/>
              <a:t>Regalos XVIII forradas con azulejos del siglo fachada. XIX y un programa de arquitectura muy simple, lo que contrasta con la riqueza de su patrimonio de azulejos, que data de la primera mitad del siglo XVIII, procedente de la Fábrica de ratón, que muestra escenas de caza, los partidos, motivos religiosos y escenas de interior y el cortejo , las notas que se pueden ver en galerías y los respaldos de los asientos en alegretes, molduras, columnas, capiteles y medallones pérgola existente en el jardín.</a:t>
            </a:r>
          </a:p>
          <a:p>
            <a:r>
              <a:rPr lang="es-ES" dirty="0"/>
              <a:t> En esto radica el Colegio Manuel Bernardes instalado actualmente .</a:t>
            </a:r>
          </a:p>
        </p:txBody>
      </p:sp>
    </p:spTree>
    <p:extLst>
      <p:ext uri="{BB962C8B-B14F-4D97-AF65-F5344CB8AC3E}">
        <p14:creationId xmlns:p14="http://schemas.microsoft.com/office/powerpoint/2010/main" val="36021481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Azulejos que decoran no sólo los edificios representativos, tales como iglesias, monasterios y palacios, sino también las fachadas de las casas comunes, estaciones de ferrocarril, los bancos del parque, señales de tráfico, mercado y salas de deporte, pubs y tiendas.</a:t>
            </a:r>
          </a:p>
          <a:p>
            <a:r>
              <a:rPr lang="es-ES" dirty="0"/>
              <a:t> El arte azulejos más espectacular en la capital Lisboa, el Palacio dos Marqueses de Fronteira, el único jardín  barroco  Quinta dos Azulejos, que ahora se utiliza como un patio de la escuela, y el Palacio Belmonte en el histórico de Alfama de Lisboa, en la parte de Wim Wenders de "Lisboa Story "ha dado la vuelta y ahora se utiliza como un exclusivo hotel.</a:t>
            </a:r>
          </a:p>
        </p:txBody>
      </p:sp>
    </p:spTree>
    <p:extLst>
      <p:ext uri="{BB962C8B-B14F-4D97-AF65-F5344CB8AC3E}">
        <p14:creationId xmlns:p14="http://schemas.microsoft.com/office/powerpoint/2010/main" val="4108234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125255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840760"/>
          </a:xfrm>
          <a:prstGeom prst="rect">
            <a:avLst/>
          </a:prstGeom>
        </p:spPr>
      </p:pic>
    </p:spTree>
    <p:extLst>
      <p:ext uri="{BB962C8B-B14F-4D97-AF65-F5344CB8AC3E}">
        <p14:creationId xmlns:p14="http://schemas.microsoft.com/office/powerpoint/2010/main" val="1753224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456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404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66807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78" y="67234"/>
            <a:ext cx="9108422" cy="6753225"/>
          </a:xfrm>
          <a:prstGeom prst="rect">
            <a:avLst/>
          </a:prstGeom>
        </p:spPr>
      </p:pic>
    </p:spTree>
    <p:extLst>
      <p:ext uri="{BB962C8B-B14F-4D97-AF65-F5344CB8AC3E}">
        <p14:creationId xmlns:p14="http://schemas.microsoft.com/office/powerpoint/2010/main" val="20424273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67509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9570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8555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622733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0"/>
          <a:stretch/>
        </p:blipFill>
        <p:spPr>
          <a:xfrm>
            <a:off x="0" y="1"/>
            <a:ext cx="4626260" cy="3281082"/>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4508"/>
          <a:stretch/>
        </p:blipFill>
        <p:spPr>
          <a:xfrm>
            <a:off x="4626260" y="0"/>
            <a:ext cx="4517740" cy="3281083"/>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b="6546"/>
          <a:stretch/>
        </p:blipFill>
        <p:spPr>
          <a:xfrm>
            <a:off x="0" y="3281083"/>
            <a:ext cx="4626260" cy="3576917"/>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b="6161"/>
          <a:stretch/>
        </p:blipFill>
        <p:spPr>
          <a:xfrm>
            <a:off x="4626260" y="3281083"/>
            <a:ext cx="4517740" cy="3576917"/>
          </a:xfrm>
          <a:prstGeom prst="rect">
            <a:avLst/>
          </a:prstGeom>
        </p:spPr>
      </p:pic>
    </p:spTree>
    <p:extLst>
      <p:ext uri="{BB962C8B-B14F-4D97-AF65-F5344CB8AC3E}">
        <p14:creationId xmlns:p14="http://schemas.microsoft.com/office/powerpoint/2010/main" val="18337815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252520" cy="6858000"/>
          </a:xfrm>
          <a:prstGeom prst="rect">
            <a:avLst/>
          </a:prstGeom>
        </p:spPr>
      </p:pic>
    </p:spTree>
    <p:extLst>
      <p:ext uri="{BB962C8B-B14F-4D97-AF65-F5344CB8AC3E}">
        <p14:creationId xmlns:p14="http://schemas.microsoft.com/office/powerpoint/2010/main" val="26653409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Quinta da Bacalhoa</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La Quinta da Bacalhoa es una antigua propiedad de la Casa Real portuguesa . La granja del famoso Palacio de Bacalhoa - también conocido como el Palacio de Albuquerques - radica en Azeitão , más precisamente en la pequeña aldea de Vila Fresca de Azeitão. </a:t>
            </a:r>
          </a:p>
          <a:p>
            <a:r>
              <a:rPr lang="es-ES" dirty="0"/>
              <a:t>Se considera la más hermosa finca en la primera mitad del siglo XVI, todavía existe en Portugal .</a:t>
            </a:r>
          </a:p>
          <a:p>
            <a:r>
              <a:rPr lang="es-ES" dirty="0"/>
              <a:t>En el siglo XV perteneció, como el quinto receso, el Infante Juan de Portugal , hijo del rey D. I Juan</a:t>
            </a:r>
          </a:p>
        </p:txBody>
      </p:sp>
    </p:spTree>
    <p:extLst>
      <p:ext uri="{BB962C8B-B14F-4D97-AF65-F5344CB8AC3E}">
        <p14:creationId xmlns:p14="http://schemas.microsoft.com/office/powerpoint/2010/main" val="4710213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Él heredó su hija-D. Brites , esposa del segundo duque de Viseu y la madre del rey D. Manuel I . Incluso existente edificios, paredes con torretas bóvedas cuñas y también el gran tanque fueron enviados a construir como mejoras por Brites.</a:t>
            </a:r>
          </a:p>
          <a:p>
            <a:r>
              <a:rPr lang="es-ES" dirty="0"/>
              <a:t>La finca  sería vendida en 1528 a D. Brás de Albuquerque , el hijo mayor de D. Afonso de Albuquerque .</a:t>
            </a:r>
          </a:p>
          <a:p>
            <a:r>
              <a:rPr lang="es-ES" dirty="0"/>
              <a:t> El nuevo propietario ha enriquecido a los edificios con hermosos azulejos , construyó una "casa de placer" armoniosa cerca del tanque, y dos pabellones robustas, junto con las paredes laterales. </a:t>
            </a:r>
          </a:p>
          <a:p>
            <a:r>
              <a:rPr lang="es-ES" dirty="0"/>
              <a:t>A finales del siglo XVI , esta finca fue parte de la primogenitura pertenece a D. Jerónimo Teles Barreto - descendiente de Alfonso de Albuquerque . </a:t>
            </a:r>
          </a:p>
        </p:txBody>
      </p:sp>
    </p:spTree>
    <p:extLst>
      <p:ext uri="{BB962C8B-B14F-4D97-AF65-F5344CB8AC3E}">
        <p14:creationId xmlns:p14="http://schemas.microsoft.com/office/powerpoint/2010/main" val="13454569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Este mayorazgo - que fue incluido en la Quinta da Bacalhoa - sería heredado por su hermana, D. María Mendonça de Albuquerque , casada con D. Manuel Jerónimo - la Casa de la Atalaya - conocido por el apodo de "Bacalao".</a:t>
            </a:r>
          </a:p>
          <a:p>
            <a:r>
              <a:rPr lang="es-ES" dirty="0"/>
              <a:t>Es muy probable que el nombre "Bacalhoa ', por lo que llegó a ser conocida la antigua masía Vila Fresca de Azeitão , se originó en el hecho de que la esposa del rey Manuel Jerónimo también se asignará el mismo sarcástico. </a:t>
            </a:r>
          </a:p>
          <a:p>
            <a:r>
              <a:rPr lang="es-ES" dirty="0"/>
              <a:t>Esta granja se consagró entre los tesoros artísticos de Portugal .</a:t>
            </a:r>
          </a:p>
          <a:p>
            <a:endParaRPr lang="es-ES" dirty="0"/>
          </a:p>
        </p:txBody>
      </p:sp>
    </p:spTree>
    <p:extLst>
      <p:ext uri="{BB962C8B-B14F-4D97-AF65-F5344CB8AC3E}">
        <p14:creationId xmlns:p14="http://schemas.microsoft.com/office/powerpoint/2010/main" val="11608778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33592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0639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656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6121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5111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4221379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6135878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9392"/>
            <a:ext cx="9036496" cy="6858000"/>
          </a:xfrm>
          <a:prstGeom prst="rect">
            <a:avLst/>
          </a:prstGeom>
        </p:spPr>
      </p:pic>
    </p:spTree>
    <p:extLst>
      <p:ext uri="{BB962C8B-B14F-4D97-AF65-F5344CB8AC3E}">
        <p14:creationId xmlns:p14="http://schemas.microsoft.com/office/powerpoint/2010/main" val="1853556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508394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3009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9850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911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65351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53264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265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5896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19912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41896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2692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47194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607246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1895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27161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59934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26520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1082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63730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1607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4572000" cy="6716688"/>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8062" y="20379"/>
            <a:ext cx="4559840" cy="6858000"/>
          </a:xfrm>
          <a:prstGeom prst="rect">
            <a:avLst/>
          </a:prstGeom>
        </p:spPr>
      </p:pic>
    </p:spTree>
    <p:extLst>
      <p:ext uri="{BB962C8B-B14F-4D97-AF65-F5344CB8AC3E}">
        <p14:creationId xmlns:p14="http://schemas.microsoft.com/office/powerpoint/2010/main" val="28873118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372874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031771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235709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744071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61527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4047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5603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7049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548390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3791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669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78949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0737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81765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12010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1900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142</TotalTime>
  <Words>2068</Words>
  <Application>Microsoft Office PowerPoint</Application>
  <PresentationFormat>Presentación en pantalla (4:3)</PresentationFormat>
  <Paragraphs>232</Paragraphs>
  <Slides>108</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108</vt:i4>
      </vt:variant>
    </vt:vector>
  </HeadingPairs>
  <TitlesOfParts>
    <vt:vector size="113" baseType="lpstr">
      <vt:lpstr>Calibri</vt:lpstr>
      <vt:lpstr>Century Schoolbook</vt:lpstr>
      <vt:lpstr>Wingdings</vt:lpstr>
      <vt:lpstr>Wingdings 2</vt:lpstr>
      <vt:lpstr>1_Default Theme</vt:lpstr>
      <vt:lpstr>EUROPA.-LA VUELTA AL MUNDO EN 885 JARDINES.-PORTUGAL.-Palacio do Marques de Pombal. Quinta dos azulejos. Quinta da Bacalhoa </vt:lpstr>
      <vt:lpstr>Palacio do Marques de Pombal.-Oeiras Portugal.-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dos azulejos.-Lisboa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da Bacalhoa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 PORTUGAL</dc:title>
  <dc:creator>Josep</dc:creator>
  <cp:lastModifiedBy>Usuario</cp:lastModifiedBy>
  <cp:revision>15</cp:revision>
  <dcterms:created xsi:type="dcterms:W3CDTF">2014-11-01T06:00:36Z</dcterms:created>
  <dcterms:modified xsi:type="dcterms:W3CDTF">2018-03-08T07:27:56Z</dcterms:modified>
</cp:coreProperties>
</file>