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5"/>
  </p:notesMasterIdLst>
  <p:sldIdLst>
    <p:sldId id="257" r:id="rId2"/>
    <p:sldId id="258" r:id="rId3"/>
    <p:sldId id="283" r:id="rId4"/>
    <p:sldId id="284" r:id="rId5"/>
    <p:sldId id="285" r:id="rId6"/>
    <p:sldId id="260" r:id="rId7"/>
    <p:sldId id="387" r:id="rId8"/>
    <p:sldId id="382" r:id="rId9"/>
    <p:sldId id="331" r:id="rId10"/>
    <p:sldId id="336" r:id="rId11"/>
    <p:sldId id="343" r:id="rId12"/>
    <p:sldId id="334" r:id="rId13"/>
    <p:sldId id="270" r:id="rId14"/>
    <p:sldId id="275" r:id="rId15"/>
    <p:sldId id="296" r:id="rId16"/>
    <p:sldId id="383" r:id="rId17"/>
    <p:sldId id="367" r:id="rId18"/>
    <p:sldId id="262" r:id="rId19"/>
    <p:sldId id="288" r:id="rId20"/>
    <p:sldId id="297" r:id="rId21"/>
    <p:sldId id="263" r:id="rId22"/>
    <p:sldId id="264" r:id="rId23"/>
    <p:sldId id="265" r:id="rId24"/>
    <p:sldId id="272" r:id="rId25"/>
    <p:sldId id="329" r:id="rId26"/>
    <p:sldId id="271" r:id="rId27"/>
    <p:sldId id="292" r:id="rId28"/>
    <p:sldId id="266" r:id="rId29"/>
    <p:sldId id="273" r:id="rId30"/>
    <p:sldId id="282" r:id="rId31"/>
    <p:sldId id="287" r:id="rId32"/>
    <p:sldId id="286" r:id="rId33"/>
    <p:sldId id="300" r:id="rId34"/>
    <p:sldId id="274" r:id="rId35"/>
    <p:sldId id="301" r:id="rId36"/>
    <p:sldId id="311" r:id="rId37"/>
    <p:sldId id="337" r:id="rId38"/>
    <p:sldId id="359" r:id="rId39"/>
    <p:sldId id="373" r:id="rId40"/>
    <p:sldId id="338" r:id="rId41"/>
    <p:sldId id="324" r:id="rId42"/>
    <p:sldId id="302" r:id="rId43"/>
    <p:sldId id="293" r:id="rId44"/>
    <p:sldId id="280" r:id="rId45"/>
    <p:sldId id="310" r:id="rId46"/>
    <p:sldId id="346" r:id="rId47"/>
    <p:sldId id="362" r:id="rId48"/>
    <p:sldId id="357" r:id="rId49"/>
    <p:sldId id="259" r:id="rId50"/>
    <p:sldId id="355" r:id="rId51"/>
    <p:sldId id="366" r:id="rId52"/>
    <p:sldId id="377" r:id="rId53"/>
    <p:sldId id="326" r:id="rId54"/>
    <p:sldId id="350" r:id="rId55"/>
    <p:sldId id="312" r:id="rId56"/>
    <p:sldId id="307" r:id="rId57"/>
    <p:sldId id="308" r:id="rId58"/>
    <p:sldId id="290" r:id="rId59"/>
    <p:sldId id="317" r:id="rId60"/>
    <p:sldId id="298" r:id="rId61"/>
    <p:sldId id="267" r:id="rId62"/>
    <p:sldId id="268" r:id="rId63"/>
    <p:sldId id="277" r:id="rId64"/>
    <p:sldId id="291" r:id="rId65"/>
    <p:sldId id="294" r:id="rId66"/>
    <p:sldId id="299" r:id="rId67"/>
    <p:sldId id="305" r:id="rId68"/>
    <p:sldId id="309" r:id="rId69"/>
    <p:sldId id="314" r:id="rId70"/>
    <p:sldId id="315" r:id="rId71"/>
    <p:sldId id="316" r:id="rId72"/>
    <p:sldId id="330" r:id="rId73"/>
    <p:sldId id="370" r:id="rId74"/>
    <p:sldId id="325" r:id="rId75"/>
    <p:sldId id="332" r:id="rId76"/>
    <p:sldId id="333" r:id="rId77"/>
    <p:sldId id="318" r:id="rId78"/>
    <p:sldId id="319" r:id="rId79"/>
    <p:sldId id="320" r:id="rId80"/>
    <p:sldId id="323" r:id="rId81"/>
    <p:sldId id="327" r:id="rId82"/>
    <p:sldId id="328" r:id="rId83"/>
    <p:sldId id="335" r:id="rId84"/>
    <p:sldId id="339" r:id="rId85"/>
    <p:sldId id="340" r:id="rId86"/>
    <p:sldId id="341" r:id="rId87"/>
    <p:sldId id="342" r:id="rId88"/>
    <p:sldId id="344" r:id="rId89"/>
    <p:sldId id="345" r:id="rId90"/>
    <p:sldId id="347" r:id="rId91"/>
    <p:sldId id="348" r:id="rId92"/>
    <p:sldId id="349" r:id="rId93"/>
    <p:sldId id="351" r:id="rId94"/>
    <p:sldId id="352" r:id="rId95"/>
    <p:sldId id="353" r:id="rId96"/>
    <p:sldId id="356" r:id="rId97"/>
    <p:sldId id="358" r:id="rId98"/>
    <p:sldId id="361" r:id="rId99"/>
    <p:sldId id="363" r:id="rId100"/>
    <p:sldId id="374" r:id="rId101"/>
    <p:sldId id="371" r:id="rId102"/>
    <p:sldId id="369" r:id="rId103"/>
    <p:sldId id="378" r:id="rId104"/>
    <p:sldId id="376" r:id="rId105"/>
    <p:sldId id="384" r:id="rId106"/>
    <p:sldId id="365" r:id="rId107"/>
    <p:sldId id="375" r:id="rId108"/>
    <p:sldId id="388" r:id="rId109"/>
    <p:sldId id="385" r:id="rId110"/>
    <p:sldId id="386" r:id="rId111"/>
    <p:sldId id="389" r:id="rId112"/>
    <p:sldId id="381" r:id="rId113"/>
    <p:sldId id="391" r:id="rId114"/>
    <p:sldId id="276" r:id="rId115"/>
    <p:sldId id="380" r:id="rId116"/>
    <p:sldId id="261" r:id="rId117"/>
    <p:sldId id="303" r:id="rId118"/>
    <p:sldId id="304" r:id="rId119"/>
    <p:sldId id="354" r:id="rId120"/>
    <p:sldId id="390" r:id="rId121"/>
    <p:sldId id="364" r:id="rId122"/>
    <p:sldId id="392" r:id="rId123"/>
    <p:sldId id="306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D6DFC-1FCE-4C71-BA22-3AA386215E33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FFE9-2D59-4559-A929-35FD4475C97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0928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3987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6605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0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7582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9864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528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554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1277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3084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9299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1338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7009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589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3773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8588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6385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9867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4647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4768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2217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35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50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43146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688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2188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7709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22431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51369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8258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51108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51696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33281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1423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75882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43246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2810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42432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93492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22492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87322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Aveleda.-Peñafiel.-Portugal.-.Torre de la cabra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09211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92064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6333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8379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41845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Quinta de Aveleda.-Peñafiel.-Portugal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01861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84427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5875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70135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690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09037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151060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08553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07144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3321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231880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Aveleda.-Peñafiel.-Portugal.-.Torre de la Cabra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057754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54282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47740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68673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73986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5989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87126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623863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Aveleda.-Peñafiel.-Portugal.-Eucalipto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85097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22018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</a:t>
            </a:r>
            <a:r>
              <a:rPr lang="pt-BR" dirty="0" err="1"/>
              <a:t>Aveleda.-Peñafiel.-Portugal.-Hortensia</a:t>
            </a:r>
            <a:endParaRPr lang="pt-BR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37893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Aveleda.-Peñafiel.-Portugal.-.-Hortensias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522000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2231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754854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954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68997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11115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467733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245952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618886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905795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Aveleda.-Peñafiel.-Portugal.-.Acer palmatum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249861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304897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973230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8167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070589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545494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288882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128373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518899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123405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115510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63950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343983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Aveleda.-Peñafiel.-Portugal.-.Clematis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30804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Aveleda.-Peñafiel.-Portugal.-.Clematis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855665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092829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7551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521986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Aveleda.-Peñafiel.-Portugal.-.Tejo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0675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62034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563294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110708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22140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Quinta da Aveleda.-Peñafiel.-Portugal.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559040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</a:t>
            </a:r>
            <a:r>
              <a:rPr lang="pt-BR" dirty="0" err="1"/>
              <a:t>Aveleda.-Peñafiel.-Oporto.-Portugal.-Rhododendron</a:t>
            </a:r>
            <a:r>
              <a:rPr lang="pt-BR" dirty="0"/>
              <a:t> </a:t>
            </a:r>
            <a:r>
              <a:rPr lang="pt-BR" dirty="0" err="1"/>
              <a:t>ponticum</a:t>
            </a:r>
            <a:endParaRPr lang="pt-BR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02160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81019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 Bodegas</a:t>
            </a:r>
            <a:r>
              <a:rPr lang="pt-BR" baseline="0" dirty="0"/>
              <a:t> y </a:t>
            </a:r>
            <a:r>
              <a:rPr lang="pt-BR" dirty="0"/>
              <a:t>Torre de la Cabra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350558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Aveleda.-Peñafiel.-Oporto.-Portugal.-Porteiro y Caseta para patos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154040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382902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896184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937457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68851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65971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	Bodegas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10672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02276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569742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Aveleda.-Peñafiel.-Portugal.-.Bodegas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861474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Aveleda.-Peñafiel.-Portugal.-.Vinho verde y Albariño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07798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</a:t>
            </a:r>
            <a:r>
              <a:rPr lang="pt-BR" dirty="0" err="1"/>
              <a:t>Aveleda.-Peñafiel.-Portugal.-Partenocissus</a:t>
            </a:r>
            <a:r>
              <a:rPr lang="pt-BR" baseline="0" dirty="0"/>
              <a:t> </a:t>
            </a:r>
            <a:r>
              <a:rPr lang="pt-BR" baseline="0" dirty="0" err="1"/>
              <a:t>tricuspidata</a:t>
            </a:r>
            <a:r>
              <a:rPr lang="pt-BR" baseline="0" dirty="0"/>
              <a:t> </a:t>
            </a:r>
            <a:r>
              <a:rPr lang="pt-BR" baseline="0" dirty="0" err="1"/>
              <a:t>veitchi</a:t>
            </a:r>
            <a:r>
              <a:rPr lang="pt-BR" baseline="0" dirty="0"/>
              <a:t>.-Parra </a:t>
            </a:r>
            <a:r>
              <a:rPr lang="pt-BR" baseline="0" dirty="0" err="1"/>
              <a:t>virgen</a:t>
            </a:r>
            <a:endParaRPr lang="pt-BR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402006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Aveleda.-Peñafiel.-Oporto.-Portugal.-Sala de catas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923524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Aveleda.-Peñafiel.-Portugal.-.Emparrado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355020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da </a:t>
            </a:r>
            <a:r>
              <a:rPr lang="pt-BR" dirty="0" err="1"/>
              <a:t>Aveleda.-Peñafiel.-Oporto.-Portugal.-Viñedos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879245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Quinta de Aveleda.-Peñafiel.-Portugal.-.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FFE9-2D59-4559-A929-35FD4475C971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475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7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78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804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4930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1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4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1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20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3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56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g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25338" y="1196752"/>
            <a:ext cx="6351117" cy="273630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JARDINES.-PORTUGAL.-</a:t>
            </a:r>
            <a:r>
              <a:rPr lang="pt-BR" sz="3600" dirty="0"/>
              <a:t>Quinta de </a:t>
            </a:r>
            <a:r>
              <a:rPr lang="pt-BR" sz="3600" dirty="0" err="1"/>
              <a:t>Aveleda.-Peñafiel</a:t>
            </a:r>
            <a:r>
              <a:rPr lang="pt-BR" sz="3600" dirty="0"/>
              <a:t>.</a:t>
            </a:r>
            <a:br>
              <a:rPr lang="pt-BR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03322"/>
            <a:ext cx="47525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859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Quinta da Abeleda.-Peñafiel.-Portugal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A un corto paseo por la Quinta da Aveleda para darse cuenta de que aquí, la calidad y la perfección es algo natural, ... algo que está presente en los más pequeños detalles de su historia y la familia Guedes busca aplicar en todo lo que hace más de 300 año.</a:t>
            </a:r>
          </a:p>
          <a:p>
            <a:r>
              <a:rPr lang="es-ES" dirty="0"/>
              <a:t>Además de su importante patrimonio arquitectónico, Quinta da Aveleda es también conocida por sus parques y jardines donde las especies de flores raras de árboles, algunos de ellos centenarios, como el cedro japonés, pantanos de cipreses o la secoya americana.</a:t>
            </a:r>
          </a:p>
          <a:p>
            <a:r>
              <a:rPr lang="es-ES" dirty="0"/>
              <a:t>El Aveleda fue galardonado en 2011 con el premio al Mejor internacional del Turismo del Vino en la categoría de "Arquitectura, Parques y Jardines". </a:t>
            </a:r>
          </a:p>
        </p:txBody>
      </p:sp>
    </p:spTree>
    <p:extLst>
      <p:ext uri="{BB962C8B-B14F-4D97-AF65-F5344CB8AC3E}">
        <p14:creationId xmlns:p14="http://schemas.microsoft.com/office/powerpoint/2010/main" val="374907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3"/>
          <a:stretch/>
        </p:blipFill>
        <p:spPr>
          <a:xfrm>
            <a:off x="0" y="65722"/>
            <a:ext cx="9144000" cy="679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6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2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3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6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0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4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1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77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91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78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75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73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38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"/>
            <a:ext cx="9144000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9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84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4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" y="-243408"/>
            <a:ext cx="9121775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0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68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7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33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9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63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60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91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92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7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59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14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58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08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40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07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99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2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7847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116"/>
            <a:ext cx="9144000" cy="678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35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38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95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" y="0"/>
            <a:ext cx="511671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2"/>
          <a:stretch/>
        </p:blipFill>
        <p:spPr>
          <a:xfrm>
            <a:off x="4644008" y="-32023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27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872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45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8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0"/>
            <a:ext cx="4594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19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82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82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05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95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9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768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287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816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275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950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82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410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" y="2678"/>
            <a:ext cx="9144000" cy="685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11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151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348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950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" y="0"/>
            <a:ext cx="9130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831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332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262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" t="3327" r="2032" b="9962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777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532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610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016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73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38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487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464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285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498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578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494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820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575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966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25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437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178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346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708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037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11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703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916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1"/>
          <a:stretch/>
        </p:blipFill>
        <p:spPr>
          <a:xfrm>
            <a:off x="0" y="65722"/>
            <a:ext cx="9144000" cy="679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256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950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16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871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960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592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2850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348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335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018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527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771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884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5785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62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512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146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669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2996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t="2642" r="2600" b="3563"/>
          <a:stretch/>
        </p:blipFill>
        <p:spPr>
          <a:xfrm>
            <a:off x="58018" y="0"/>
            <a:ext cx="4529137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55" y="0"/>
            <a:ext cx="4556845" cy="688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367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t="5411" r="3199" b="3880"/>
          <a:stretch/>
        </p:blipFill>
        <p:spPr>
          <a:xfrm>
            <a:off x="0" y="0"/>
            <a:ext cx="4000500" cy="33623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2" y="3362325"/>
            <a:ext cx="5238750" cy="349567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-66675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754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6"/>
          <a:stretch/>
        </p:blipFill>
        <p:spPr>
          <a:xfrm>
            <a:off x="4572000" y="0"/>
            <a:ext cx="4629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7088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72000" cy="436701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2"/>
            <a:ext cx="4572000" cy="256490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7013"/>
            <a:ext cx="4791249" cy="252412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64904"/>
            <a:ext cx="4572000" cy="43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238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855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734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098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5982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7148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957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001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595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448"/>
            <a:ext cx="9252520" cy="746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870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146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2127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445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294</TotalTime>
  <Words>1313</Words>
  <Application>Microsoft Office PowerPoint</Application>
  <PresentationFormat>Presentación en pantalla (4:3)</PresentationFormat>
  <Paragraphs>247</Paragraphs>
  <Slides>123</Slides>
  <Notes>120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8" baseType="lpstr">
      <vt:lpstr>Calibri</vt:lpstr>
      <vt:lpstr>Century Schoolbook</vt:lpstr>
      <vt:lpstr>Wingdings</vt:lpstr>
      <vt:lpstr>Wingdings 2</vt:lpstr>
      <vt:lpstr>1_Default Theme</vt:lpstr>
      <vt:lpstr>EUROPA.-LA VUELTA AL MUNDO EN 885 JARDINES.-PORTUGAL.-Quinta de Aveleda.-Peñafiel.  </vt:lpstr>
      <vt:lpstr>Quinta da Abeleda.-Peñafiel.-Portugal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JARDINES.-ESPAÑA.-</dc:title>
  <dc:creator>Josep</dc:creator>
  <cp:lastModifiedBy>Usuario</cp:lastModifiedBy>
  <cp:revision>14</cp:revision>
  <dcterms:created xsi:type="dcterms:W3CDTF">2015-12-09T08:01:55Z</dcterms:created>
  <dcterms:modified xsi:type="dcterms:W3CDTF">2018-03-13T09:08:42Z</dcterms:modified>
</cp:coreProperties>
</file>