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theme" Target="theme/theme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presProps" Target="pres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D6306-6DC5-4AEB-8F48-FB464F345AA2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B92A0-BEF7-4A6F-A194-1595E12E924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966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BB81FD-08A1-47E5-BD3E-5589EF0396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A2C937-6503-4E41-B697-6EA0E645F6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B6C1C4-7C4C-45F8-AA86-581DE422F4E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 Gardens.-Northumberland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FADCED-313F-43C3-A308-4999D16F35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54A373-1BB9-4B97-AC47-903C065097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498835-5A65-445C-8940-F60FC6F1262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0E8BA0-3F38-4A4F-B796-CD3B537C4B8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C08222-1014-45B6-AD27-0614748952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45EDB4-C0E1-4807-8AEB-4D431E1A9C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0AC15B-F7A3-4EAE-A215-19475E0C60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789E21-CCE7-4438-89E0-B108A98896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 .-Secrte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577296-CF1A-45B3-AFC2-44399FE302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DEEBD5-2AB6-4ABD-9FB6-6D11783D7C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9C55FE-2F79-43E3-80B8-B7655975C7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181928-F03E-4532-9A77-5C5BC9C5B57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B96935-4220-4651-A0B1-3BF7FF8C28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Alnwick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61D403-0403-4E7F-957E-48BC5A28941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19D05D-50CF-462F-A6E4-30F2E72982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BD6D0E-BADF-4299-A15D-6EA7528E22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29751E-F3D8-440E-8FB7-79A70BD2E9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12A5C7-4320-481E-B266-ECFC55745F9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BC4729-0D3B-4A79-9E69-3A4439E8F3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CF69D6-09A2-4C2A-A342-31EA928AC0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DB5754-79C0-4BA2-AB24-6E504AF7B4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171730-1E8C-4529-99C1-95F31517BA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Alton Towers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C4AA4D-3C16-4E93-A755-8375B5CEDE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1F26B0-A873-4EA5-B419-A6BF50205BA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3B8884-6C5D-4369-A1E0-C0A5A7F174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C38C2F-F7B8-4BF6-B793-3663B7DFA7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6E5599-3BDB-4859-8C3A-E7A3BF7B07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CE802D-8015-4831-ACE5-8F2C72F405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Avenham Parl.-Lancashire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1D9CF7-065A-49AF-9A3B-2C5B9F1B5C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Avenham Park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6C79C9-9157-4E01-BB1C-9573FC93E1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Avenham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A59C46-F765-47F9-9273-9AFDB2189F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Avenham_park.-q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9856DD-C220-45E5-BA61-34AB0EEAC3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B1A0B9-935D-4AAD-82D6-BA9224950D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B52963-59CC-4687-B6AA-D47EDBC27D1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 Gardens.-Sussex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125EA4-82CB-4FAC-A996-528D223A5A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Batemans.-East Sussex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AA0371-525B-493A-8C4F-E9E4B7D7D2D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788B9F-F5F5-4342-8238-112C439B6BE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90F424-34C4-485D-B841-5916A09F86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22B4F3-7A7D-499A-A49B-61643D9B38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F18F50-348D-41E5-AC42-01A9B8F709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EA38F7-9B62-4C42-ADE9-399F5690D9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BCD36B-83B9-41C2-BD27-DED02CF0406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81F70E-A75B-4252-8A60-4F8CD3074A4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Batemans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54C4F9-4DB1-42E9-B316-A231379C742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AB0245-4BB1-4A47-9828-8906D71893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E5B4A3-9AD0-4C09-BD4D-3223A43779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485E56-729D-47FE-8E0E-F5EC1BEB0C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DF14F6-8873-43ED-BAF4-43EFDABC39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06187E-9CEB-400E-9DFC-E515E458275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House.-Lincolnshire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0A8F22-A7FC-411E-AC43-9AB66DDFA8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2B3B74-D8B8-45F6-974E-CE3512AF14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34F213-AC87-4079-9842-90B7673530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E08AF8-B320-4691-A893-FAAAFC28C3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3F7698-620D-41B3-9683-747801756F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E8EE58-7C8B-4501-B31E-E72B799091F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8C997A-31AC-470A-BC21-D18EC01623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Belton House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E972CE-61B4-4365-B6E3-3F789867E08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4A878E-BB10-4742-AB82-292735F557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2E8F11-9911-4C20-8157-036A72F7FA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 Leicestershire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96E89C-4AC0-4E2F-A74E-AD67F5F23A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228BCD-5850-4737-8945-D744B3A5D2D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8CC0A7-8050-41D3-89F9-759BBE9EFB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7B42DC-AB1A-4DBF-88BB-436262B59E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0BDEC7-D54C-49C0-AAAE-4A1219F342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E5F2F0-F928-439C-93DC-EEF331BED6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3DC99B-1225-43E4-98F1-54DD770B4D3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5B168D-0BF5-4B5E-B102-B82CDAC121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C2DC39-7872-41EE-8752-088267554E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Belvoir Castle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CFC8CE-79B7-4270-9314-19548081189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CC0350-2CB1-4CB7-85C1-4367B0CA29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Berrington Hall.-Herrenfordshire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 Hall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E6F166-3C70-40A7-94F2-E4EF6229C50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 Hall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D13509-B448-43BC-89DE-9951138D4F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 Hall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2616942-3D83-46C7-9D64-70023B5B0C2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Berrington_hall_garden.-q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9D96AB-2784-4752-BB0B-ED216EE561E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Berrington_hall_garden.-q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52352-29C5-4D72-B7B9-B66421A038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Berrington_hall_garden.-q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42B5A8-4A3D-4F53-BF4C-DDE75D93862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423F18-58B0-4312-8EED-D630BEE7F7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C41B99-A7A3-4E4E-ADC7-B291E33E99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House.-Norfolk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863A39-20A0-41CB-BF7A-523F957ABC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2399EA-0D58-4B70-B0FD-5460D6AE0C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Blicking Hall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B4608C-A5EF-4707-9B8F-4D7A4538B5F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Hall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FB60BC-1282-4215-B123-5B92713B391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7994FF-B12C-4CD0-BF36-CC73588B1B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Hall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49DA75-8C43-48F2-B1DF-FDDAC61E2EF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Hall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9F61FD-A032-4F43-A6CC-9E3DC3BF09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Hall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F3BC87-17AE-4228-A85A-94983E77E0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EB23FD-421F-4B2F-8E5A-547FCE1A7F2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Hall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69ABA9-A044-491C-BEE1-D49396F86E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4CCB4-644B-4B9B-83E0-4E12AF165B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784BDB-5395-4867-AD2A-E97C38A427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DF92DE-7351-4534-ADFE-B36BB52726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3D6702-0E62-415C-9AB4-863F019A069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Blickling House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D56C59-3EA8-4AA7-ABA8-B6684936E3B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011043-447D-41D3-9245-C0E00C2403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4575C2-72FD-401A-9E50-73BF3D8B87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03C014-8270-460D-9495-4CAD176179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110B1D-E0C7-4187-B7D2-0A7886D210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19B651-33E6-4E47-B2F5-7233373313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5DB0E3-647E-4DEA-AEAF-A2B07EFC6A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BA2D6-88CB-4879-96F3-2E5384D2D6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5A436D-AC42-47D2-8185-4DE062842F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D08976-CC98-4794-A9F8-0828AE88DBC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86325F-F6CA-4B18-830A-64D1B6AFC0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E002A2-E49C-44AB-AFCD-FFB51F3B47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97A03E-2CE7-4A83-A705-DDC00CA21A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Bresingham Gardens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ED70A6-0193-4E50-AE6B-B6593EC6F20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Bressingham Gardens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802B51-0FE5-414C-BFF6-0AAD80D746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981CD0-B52E-44D6-A865-0973811ADF4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D60CBD-4FA7-4CDA-9452-0625292E27F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16E297-22D8-4A8C-B73D-A268A4C6B16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Hall.-Servants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C4E60C-C240-4B50-863F-B7B35371A0F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Brodswoth Hall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CCF903-C4BF-4515-9B8C-021132D074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277085-AD70-4109-8E99-9FADD39988A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6D7623-1AAF-4A7B-8EF6-8A84190FD1B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7E2E13-7DEF-41E7-98BA-56E482072D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Hall.-Summer House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7625D4-4B91-4B03-90C0-CA496BCA91E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12F076-AB12-4E01-9CC6-C5E5C49458C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CC6469-6FEE-4768-B2C0-447091CC26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E63A2E-30EB-4859-90ED-CE5462FD1F2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907030-6E15-448E-B5D3-B2F90C022F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F5698A-4EC2-4EAE-A0F7-5F930F46B8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0E7624-8BA3-41D9-BE83-22CF50174D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Brodswortn Hall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C696F4-AFB9-442D-8990-16338D6AA4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9A77F6-80D6-4BC2-80D7-AE1F07E4B4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EB5F5A-69DA-41CE-B5BF-8E146578F9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Brodsworth Hall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9A49CC-2190-4B42-AA6C-D8CDC66AC7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4D7635-B8E1-4F84-8327-01ED38ADAC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Castle.-Oxfordshire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C896DF-F1C7-463C-A3E6-4D259C91C2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F2B661-AAC6-443C-9D9C-EED6DADBE2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474B19-01C9-4644-BA5E-9DD4A35444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A41B7C-FDED-42A5-B016-D03255E87E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D8618E-6997-4F3A-AC3D-25ABAC2B2D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84B948-B0AA-44BD-8A97-E86A87A62EE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CF2E45-DF99-4A26-8BB1-3A9683A683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FAFB78-E568-4082-A450-A0D783D4AF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6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Broughton Castle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92C9A4-3017-4955-94A6-9C671CB6E1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7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A92B5F-B637-484C-A749-CA5E6D3027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28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Canons Asbhy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Canon Ashby.</a:t>
            </a:r>
          </a:p>
        </p:txBody>
      </p:sp>
      <p:sp>
        <p:nvSpPr>
          <p:cNvPr id="3297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E01000-0EAD-40CB-B737-DC27FDF9AF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Canon Ashby.</a:t>
            </a:r>
          </a:p>
        </p:txBody>
      </p:sp>
      <p:sp>
        <p:nvSpPr>
          <p:cNvPr id="3307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2FC560-C5C8-47A8-BE8A-4F5F0DC6A88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Canon Ashby.</a:t>
            </a:r>
          </a:p>
        </p:txBody>
      </p:sp>
      <p:sp>
        <p:nvSpPr>
          <p:cNvPr id="3317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DF427D-FFFC-439B-AEAD-623234107E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dirty="0"/>
          </a:p>
        </p:txBody>
      </p:sp>
      <p:sp>
        <p:nvSpPr>
          <p:cNvPr id="3328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F99B5E-D8C8-4F4A-9B2C-743A81042AF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Canon Ashby.</a:t>
            </a:r>
          </a:p>
        </p:txBody>
      </p:sp>
      <p:sp>
        <p:nvSpPr>
          <p:cNvPr id="3338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D50BFF-B6F5-43FD-A8B9-D61E37CDDFC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Canon Ashby.</a:t>
            </a:r>
          </a:p>
        </p:txBody>
      </p:sp>
      <p:sp>
        <p:nvSpPr>
          <p:cNvPr id="3348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8AF41B-4F6D-4AC0-874C-FED2A79F6A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C16164-1B37-4A2E-9CBE-78E7E987A0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5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65DDA0-D948-4665-AA58-C1AB58E5EC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E185E9-6D51-4841-98AD-751F1C759B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7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Claremont Landscape Garden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1391FB-EBDE-4E29-9B11-7D6611E59F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8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Claremont Landscape Garden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CF0DB0-E4CB-4FF1-83A3-EC664CBD1F4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Claremont Landscape Garden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94C110-8DD4-469D-8057-6C2B9DF8F6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0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Claremont Landscape Gardens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Claremont Landscape Gardens</a:t>
            </a:r>
          </a:p>
        </p:txBody>
      </p:sp>
      <p:sp>
        <p:nvSpPr>
          <p:cNvPr id="342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68D788-B365-4A59-B9E3-5BDFF7A1E0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/>
              <a:t>Claremont Landscape Gardens</a:t>
            </a:r>
          </a:p>
        </p:txBody>
      </p:sp>
      <p:sp>
        <p:nvSpPr>
          <p:cNvPr id="343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DDF048-B484-429C-9F08-512D6C3472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DC7068-9AB4-469B-93C2-1BC438C9B2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845EE7-535A-452B-AD12-7B6703381D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5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F16453-3D11-449E-B14D-E0AEE035E8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Park.-Nothinghamshire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75186B-FFD6-4D6F-8097-85290B6DCB6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7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0F1319-B7E7-4073-B6BF-E3092830E0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79F630-A603-4AC9-BEE2-C4C39015921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4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EF78E9-9679-494A-9873-4C7D4C0FF77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73C86A-1D83-4781-968E-946BFD7090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A3DF38-5964-41CD-8ADF-B23D7B3EF1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ADF158-3AF3-4D86-802D-2FC25A8D57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3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Park.-Avenida de 5 Km. de tilos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917886-4FBF-4B57-8142-2CE9795934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E4436A-967E-4449-96F3-DDDBB94D36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A6BC80-6D28-4362-8863-6C2EA89D05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6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355BC8-CF00-476B-B588-5462DE1432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7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2A11FC-E453-4F83-BFF9-F05E2FE76E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8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AABEC5-6048-49D8-B5AF-5CB75A4011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59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/>
              <a:t>Clumber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606480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385 JARDINES.- REINO UNIDO.-A-CLU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ALNWICK CASTLE GARDENS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643192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Un castillo y una casa solariega en Alnico. Northumberland. Inglaterra, residencia del Duque de Northumberland.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Construido después de la conquista normanda en 1096,restaurado y remodelado en varias ocasiones.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Desde la II Guerra Mundial partes del castillo han sido utilizadas por diversos establecimientos educativos.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el segundo castillo habitado mas grande de Inglaterra.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320849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499176" cy="39608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La Duquesa de Northumberland ha establecido un jardín a lado de una gran cascada.</a:t>
            </a:r>
          </a:p>
          <a:p>
            <a:pPr eaLnBrk="1" hangingPunct="1">
              <a:defRPr/>
            </a:pPr>
            <a:r>
              <a:rPr lang="es-ES_tradnl" sz="2800" dirty="0"/>
              <a:t>El objetivo del jardín es aumentar sus colecciones con vistas al interés turístico y como medio de educación ambiental.</a:t>
            </a:r>
          </a:p>
          <a:p>
            <a:pPr eaLnBrk="1" hangingPunct="1">
              <a:defRPr/>
            </a:pPr>
            <a:r>
              <a:rPr lang="es-ES_tradnl" sz="2800" dirty="0"/>
              <a:t>En una sección del jardín cultiva plantas venenosas.</a:t>
            </a:r>
          </a:p>
        </p:txBody>
      </p:sp>
    </p:spTree>
    <p:extLst>
      <p:ext uri="{BB962C8B-B14F-4D97-AF65-F5344CB8AC3E}">
        <p14:creationId xmlns:p14="http://schemas.microsoft.com/office/powerpoint/2010/main" val="301012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71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3"/>
            <a:ext cx="9753600" cy="703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586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68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122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966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770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371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676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lnw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803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lnwick Gare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689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65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436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28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Alnwi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107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ALTON TOWER GARDENS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1" y="1600200"/>
            <a:ext cx="7848550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historia de Alton Tower es larga y variada.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casa y la finca se llamaban Alveton Lodge,casa de verano del conde de Shrewbury y toda su familia.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principales trabajos comenzaron en 1806-1807 cuando se plantaron 5.000 coníferas y 8.000 árboles en los jardines.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 1890 se presenta como un parque de atracciones, hoy es un parque temático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5798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88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658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586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949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743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446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24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lton Tow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446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AVENHAM PARK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Es un parque publico de Avenham en el centro de Preston. Lancashire en el noroeste de Inglaterra.</a:t>
            </a:r>
          </a:p>
          <a:p>
            <a:pPr eaLnBrk="1" hangingPunct="1">
              <a:defRPr/>
            </a:pPr>
            <a:r>
              <a:rPr lang="es-ES_tradnl" sz="2800" dirty="0"/>
              <a:t>El parque fue diseñado por Edward Milner.</a:t>
            </a:r>
          </a:p>
          <a:p>
            <a:pPr eaLnBrk="1" hangingPunct="1">
              <a:defRPr/>
            </a:pPr>
            <a:r>
              <a:rPr lang="es-ES_tradnl" sz="2800" dirty="0"/>
              <a:t>Lo mas notable es el jardín japonés.</a:t>
            </a:r>
          </a:p>
          <a:p>
            <a:pPr eaLnBrk="1" hangingPunct="1">
              <a:defRPr/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1104881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609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771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742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249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venham Pà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174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venham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30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Avenham_Park_Preston_Lancash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074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906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5242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BATEMAN´ S GARDENS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Es una casa del siglo XVII ubicada en Burwach.East Sussex.Inglaterra.</a:t>
            </a:r>
          </a:p>
          <a:p>
            <a:pPr eaLnBrk="1" hangingPunct="1">
              <a:defRPr/>
            </a:pPr>
            <a:r>
              <a:rPr lang="es-ES_tradnl" sz="2800" dirty="0"/>
              <a:t>Kliping la vio y se enamoro de ella, la compro e hizo su hogar.</a:t>
            </a:r>
          </a:p>
          <a:p>
            <a:pPr eaLnBrk="1" hangingPunct="1">
              <a:defRPr/>
            </a:pPr>
            <a:r>
              <a:rPr lang="es-ES_tradnl" sz="2800" dirty="0"/>
              <a:t>Aquí escribió algunas de sus mejores obras.</a:t>
            </a:r>
          </a:p>
          <a:p>
            <a:pPr eaLnBrk="1" hangingPunct="1">
              <a:defRPr/>
            </a:pPr>
            <a:r>
              <a:rPr lang="es-ES_tradnl" sz="2800" dirty="0"/>
              <a:t>Actualmente esta abierta como casa museo.</a:t>
            </a:r>
          </a:p>
          <a:p>
            <a:pPr eaLnBrk="1" hangingPunct="1">
              <a:defRPr/>
            </a:pPr>
            <a:r>
              <a:rPr lang="es-ES_tradnl" sz="2800" dirty="0"/>
              <a:t>La casa iba acompañada de un esplendido jardín.</a:t>
            </a:r>
          </a:p>
        </p:txBody>
      </p:sp>
    </p:spTree>
    <p:extLst>
      <p:ext uri="{BB962C8B-B14F-4D97-AF65-F5344CB8AC3E}">
        <p14:creationId xmlns:p14="http://schemas.microsoft.com/office/powerpoint/2010/main" val="824135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Batemans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805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428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1279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998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Batemans Ros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7773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892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149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8058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1187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atem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80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BELTON HOUSE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Esta casa de campo situada cerca de Grantham en Lincolnshire en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casa esta rodeada de jardines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.En 1984 la casa con la mayor parte de sus contenidos se dono a la National Trust.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 1690 se transformaron 1.00 has con plantación de miles de árboles.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Entre 1742 y 1751 se construyeron una serie de ruinas góticas, una cascada y el beldevere conocido como Belmount Tower.</a:t>
            </a:r>
          </a:p>
        </p:txBody>
      </p:sp>
    </p:spTree>
    <p:extLst>
      <p:ext uri="{BB962C8B-B14F-4D97-AF65-F5344CB8AC3E}">
        <p14:creationId xmlns:p14="http://schemas.microsoft.com/office/powerpoint/2010/main" val="3369340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318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6500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2840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Belton Hous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8470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9624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2311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8402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182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4258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2438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Bel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1040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elton Hous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941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BELVOIR CASTLE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5307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Están situados en Leicestershire. Inglaterra.</a:t>
            </a:r>
          </a:p>
          <a:p>
            <a:pPr eaLnBrk="1" hangingPunct="1">
              <a:defRPr/>
            </a:pPr>
            <a:r>
              <a:rPr lang="es-ES_tradnl" sz="2800" dirty="0"/>
              <a:t>Fueron diseñados por la paisajista Isabel Howard 5ª Duquesa de Rutland.</a:t>
            </a:r>
          </a:p>
          <a:p>
            <a:pPr eaLnBrk="1" hangingPunct="1">
              <a:defRPr/>
            </a:pPr>
            <a:r>
              <a:rPr lang="es-ES_tradnl" sz="2800" dirty="0"/>
              <a:t>Fueron creados en 1749 cuando se construyo el castillo.</a:t>
            </a:r>
          </a:p>
          <a:p>
            <a:pPr eaLnBrk="1" hangingPunct="1">
              <a:defRPr/>
            </a:pPr>
            <a:r>
              <a:rPr lang="es-ES_tradnl" sz="2800" dirty="0"/>
              <a:t>Los Amigos de los Jardines de Bellvoir ayudan a conservar el jardín.</a:t>
            </a:r>
          </a:p>
          <a:p>
            <a:pPr eaLnBrk="1" hangingPunct="1">
              <a:defRPr/>
            </a:pPr>
            <a:endParaRPr lang="es-ES_tradnl" sz="2800" dirty="0"/>
          </a:p>
          <a:p>
            <a:pPr eaLnBrk="1" hangingPunct="1"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430924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191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013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7386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807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2460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138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7340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0607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017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7397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Belvoi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9527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BERRINGTON HALL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643192" cy="4141787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Es una casa de campo ubicada cerca de Leominster en Herfordshire. Inglaterra.</a:t>
            </a:r>
          </a:p>
          <a:p>
            <a:pPr eaLnBrk="1" hangingPunct="1">
              <a:defRPr/>
            </a:pPr>
            <a:r>
              <a:rPr lang="es-ES_tradnl" sz="2800" dirty="0"/>
              <a:t>Se trata de un edificio neoclásico con un jardín paisajista diseñado por Capability Brown, con un lago, una isla etc.…</a:t>
            </a:r>
          </a:p>
          <a:p>
            <a:pPr eaLnBrk="1" hangingPunct="1">
              <a:defRPr/>
            </a:pPr>
            <a:r>
              <a:rPr lang="es-ES_tradnl" sz="2800" dirty="0"/>
              <a:t>Desde 1954 esta al cuidado la National Trust y esta abierto al publico.</a:t>
            </a:r>
          </a:p>
        </p:txBody>
      </p:sp>
    </p:spTree>
    <p:extLst>
      <p:ext uri="{BB962C8B-B14F-4D97-AF65-F5344CB8AC3E}">
        <p14:creationId xmlns:p14="http://schemas.microsoft.com/office/powerpoint/2010/main" val="9890153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err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3517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4916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8529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7170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0737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9928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2929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4888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6308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7121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BLICKLING HOUSE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una casa solariega en la aldea de Blicking al norte de Aylsham en Norfolk Inglaterra.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Según algunos esta fue la casa en que nació Ana Bolena, ya que la casa la habito en tiempo su familia.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En el siglo XX durante la II Guerra Mundial la casa fue requisada.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Esta al cuidado de la National Trust desde el año 1940.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Contiene una biblioteca con una colección de manuscritos de los mas importantes .</a:t>
            </a:r>
          </a:p>
        </p:txBody>
      </p:sp>
    </p:spTree>
    <p:extLst>
      <p:ext uri="{BB962C8B-B14F-4D97-AF65-F5344CB8AC3E}">
        <p14:creationId xmlns:p14="http://schemas.microsoft.com/office/powerpoint/2010/main" val="24345673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lick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2636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4" descr="Blick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7754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Blick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7368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lick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847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lickling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6164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3257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5260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8273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6955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9701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878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1245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8905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lickl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873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Blicking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540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5419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467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BRESSINGHAM GARDENS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jardines fueron creados por Alan Bloom.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Una gran parte se dedica a la horticultura comercial.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museo esta dedicado al ferrocarril.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Dispone de un garden center.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 museo jardín situado en el centro de Bressingham al oeste de Diss en Norfolk Inglaterra.</a:t>
            </a:r>
          </a:p>
        </p:txBody>
      </p:sp>
    </p:spTree>
    <p:extLst>
      <p:ext uri="{BB962C8B-B14F-4D97-AF65-F5344CB8AC3E}">
        <p14:creationId xmlns:p14="http://schemas.microsoft.com/office/powerpoint/2010/main" val="172938969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8964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2508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6425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92566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3550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_tradnl" dirty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s-ES_tradnl" dirty="0"/>
          </a:p>
        </p:txBody>
      </p:sp>
      <p:pic>
        <p:nvPicPr>
          <p:cNvPr id="110596" name="Picture 4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2111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2559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6355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9384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essingham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4023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68909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4" descr="Bres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0172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Bress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20132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BRODSWORTH HALL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Esta situado a 5 millas de Doncaster al sur de Yorkshire en el Reino Unido.</a:t>
            </a:r>
          </a:p>
          <a:p>
            <a:pPr eaLnBrk="1" hangingPunct="1">
              <a:defRPr/>
            </a:pPr>
            <a:r>
              <a:rPr lang="es-ES_tradnl" sz="2800" dirty="0"/>
              <a:t>Es uno de los mas claros ejemplos de casa victoriana que se mantiene sin cambios desde 1860.</a:t>
            </a:r>
          </a:p>
          <a:p>
            <a:pPr eaLnBrk="1" hangingPunct="1">
              <a:defRPr/>
            </a:pPr>
            <a:r>
              <a:rPr lang="es-ES_tradnl" sz="2800" dirty="0"/>
              <a:t>La ultima residente real ha sido Sylvia Grant Dalton, su familia y descendientes viven todavía aquí, dentro de otra casa que se construyo mas tarde.</a:t>
            </a:r>
          </a:p>
        </p:txBody>
      </p:sp>
    </p:spTree>
    <p:extLst>
      <p:ext uri="{BB962C8B-B14F-4D97-AF65-F5344CB8AC3E}">
        <p14:creationId xmlns:p14="http://schemas.microsoft.com/office/powerpoint/2010/main" val="380150936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45161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108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6605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4451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23853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03138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83403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7086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1068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55857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4519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6047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0331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48220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Brodsworth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3560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Brodsworth Hall Donc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75445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4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619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rodsworth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8986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BROUGHTON CASTLE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/>
              <a:t>Es un castillo medieval y casa señorial en el pueblo de Broughton en Oxfordshire. Inglaterra</a:t>
            </a:r>
          </a:p>
          <a:p>
            <a:pPr eaLnBrk="1" hangingPunct="1">
              <a:defRPr/>
            </a:pPr>
            <a:r>
              <a:rPr lang="es-ES_tradnl" sz="2800" dirty="0"/>
              <a:t>En 1451 paso por herencia a la familia Fiennes quienes todavía viven el la casa, en lo que se trasformo el castillo original.</a:t>
            </a:r>
          </a:p>
        </p:txBody>
      </p:sp>
    </p:spTree>
    <p:extLst>
      <p:ext uri="{BB962C8B-B14F-4D97-AF65-F5344CB8AC3E}">
        <p14:creationId xmlns:p14="http://schemas.microsoft.com/office/powerpoint/2010/main" val="354941052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512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9468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85725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13430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2050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3726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4" descr="Broughton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6364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98033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roughton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49789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roughton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60252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CANONS ASHBY 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una propiedad de la National Trust.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el edificio mas famoso de la pequeña aldea en el Distrito de Daventry en el Condado de Northampshire en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Ha sido hogar de la familia Dryden desde su construcción en el siglo XVI.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casa se encuentra en medio de un jardín de plantas herbáceas, un huerto de frutales del siglo XVI, terrazas, muros, pilares etc.…</a:t>
            </a:r>
          </a:p>
        </p:txBody>
      </p:sp>
    </p:spTree>
    <p:extLst>
      <p:ext uri="{BB962C8B-B14F-4D97-AF65-F5344CB8AC3E}">
        <p14:creationId xmlns:p14="http://schemas.microsoft.com/office/powerpoint/2010/main" val="208588161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anons Ashb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26984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96765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4993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6530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80079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6242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80183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93354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CLAREMONT LANDSCAPE GARDENS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 jardín del siglo XVIII superviviente desde aquellas fechas en su original diseño.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Esta situado a las afueras de Esher en Surrey.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Originalmente creados para la Claramunt House, interviniendo en su diseño los conocidos paisajistas ,Charles Bridgend  Capability Brown, William Kent y Sir John Vanburgh.</a:t>
            </a:r>
          </a:p>
        </p:txBody>
      </p:sp>
    </p:spTree>
    <p:extLst>
      <p:ext uri="{BB962C8B-B14F-4D97-AF65-F5344CB8AC3E}">
        <p14:creationId xmlns:p14="http://schemas.microsoft.com/office/powerpoint/2010/main" val="379413725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643192" cy="52228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trabajos de iniciaron en 1715 y 1727.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Con vistas al lago, un anfiteatro natural para la celebración de teatro y conciertos.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 1949 fueron donados para su custodia a la Asociación Nacional.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Una importante restauración de ha llevado a cabo con una donación de la Fundación Sláter.</a:t>
            </a:r>
          </a:p>
        </p:txBody>
      </p:sp>
    </p:spTree>
    <p:extLst>
      <p:ext uri="{BB962C8B-B14F-4D97-AF65-F5344CB8AC3E}">
        <p14:creationId xmlns:p14="http://schemas.microsoft.com/office/powerpoint/2010/main" val="127114146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Claremont Landscap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96930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Claremont Landscap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33152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Claremont Landscap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85579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Claremont Landscap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26446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057003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6359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0"/>
            <a:ext cx="9070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18100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71874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CLUMBER PARK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 parque en Dukeries cerca de Worksop en Nothinghamshire.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parque fue diseñado por Capability Brown para una casa de campo llamado Clumber House, sede de los Duques de Newcastle desde el siglo XVIII. La casa se incendio y fue derruida en 1938.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Clumber Park tiene una superficie de 1.650 has. incluyendo los bosques y las tierras de cultivo.</a:t>
            </a:r>
          </a:p>
        </p:txBody>
      </p:sp>
    </p:spTree>
    <p:extLst>
      <p:ext uri="{BB962C8B-B14F-4D97-AF65-F5344CB8AC3E}">
        <p14:creationId xmlns:p14="http://schemas.microsoft.com/office/powerpoint/2010/main" val="18729711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557338"/>
            <a:ext cx="7417519" cy="33845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Posee un gran lago “ serpentine “ de 38 has. y una avenida plantada de tilos en doble hilera de mas de 5 Km de longitud, la mas larga de Europa.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 lugar excelente para caminatas y paseos en bicicleta.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National Trust lo compro en 1946.</a:t>
            </a:r>
          </a:p>
        </p:txBody>
      </p:sp>
    </p:spTree>
    <p:extLst>
      <p:ext uri="{BB962C8B-B14F-4D97-AF65-F5344CB8AC3E}">
        <p14:creationId xmlns:p14="http://schemas.microsoft.com/office/powerpoint/2010/main" val="259009771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Clumber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76003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75902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74425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67952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4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38498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693444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34055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4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19916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08191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99013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14120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51050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4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95914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Clumb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8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1548</Words>
  <Application>Microsoft Office PowerPoint</Application>
  <PresentationFormat>Presentación en pantalla (4:3)</PresentationFormat>
  <Paragraphs>402</Paragraphs>
  <Slides>177</Slides>
  <Notes>170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177</vt:i4>
      </vt:variant>
    </vt:vector>
  </HeadingPairs>
  <TitlesOfParts>
    <vt:vector size="184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385 JARDINES.- REINO UNIDO.-A-CLU </vt:lpstr>
      <vt:lpstr>ALNWICK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ALTON TOWER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AVENHAM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BATEMAN´ 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BELTON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BELVOIR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BERRINGTON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BLICKLING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BRESSINGHAM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BRODSWORTH HALL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BROUGHTON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CANONS ASHBY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CLAREMONT LANDSCAPE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CLUMBER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2018-03-08T08:29:06Z</dcterms:modified>
</cp:coreProperties>
</file>