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0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37FB4A-0A20-4F46-B762-AA55DC99CAC0}" type="datetimeFigureOut">
              <a:rPr lang="es-ES" smtClean="0"/>
              <a:t>13/03/2018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B07F5-12CB-4116-BF75-99F63ED3792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01988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D962ED6-23C2-4CB6-914D-359486A78658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2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37CFF4B-8ABB-4C12-85BD-B274E6A47F48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3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 House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FF7736C-24B2-40F4-81AC-9607544F96CD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4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 House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5DDE245-8B45-414C-87CF-74121AEACD62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5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 House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A123DD9-8E6A-4973-834C-8672A841E86C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6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 House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E89B86A-436A-4A4B-9511-C03CA62C109B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7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Gardens.-Tunel de Laburnum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6A86448-E1DF-49AC-977A-9536B3DBF816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8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Bodnant.-Pill Grin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4271B7A-BE54-408F-B1F3-960CD166367C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9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Gardens.-Jardines Bajos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D1AA4A3-A961-4F98-AC1B-BCBE76F924EF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10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Garden.-jardines bajos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E144DCA-4733-4169-BF83-888FE7E4E037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11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1A5C4E9-A6FE-47CB-943F-BAA9D3B617F5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12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Gardens.-Pin Hill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03E9B9D-D205-43DF-B8B5-5745495B2B34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13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Gardens.-Pin Hill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92C2221-247A-44E3-BC57-169EAA3CBFD1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14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Gardens.-Teatro al fondo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916593C-AD5D-4E49-93EE-E37D3468DA82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15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Gardens.-Pill Hill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DEEDAE6-FC49-42BC-913C-05F7DA02395C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16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9D7A5B2-887E-4A33-94EB-CCF675EE9D6B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17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AF97AAA-B056-4C5B-BF1A-EC0A3E4B7AD6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18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A749423-5D4E-4983-A7D8-73FFA080D0DF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19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22818E9-A00A-4D45-ACAD-AFEAF0165EE0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20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FD92189-68C2-46F8-9045-81A9E67224C0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21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900269A-42BD-4B56-9443-381187A1DD0E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22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28ECD69-48F6-4340-A8FD-6A52A40D1FA1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23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Gardens.-Pergolas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5BC7101-D1D7-4769-BD03-26166759FB9D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24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Bodnanat Gardens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F19BE43-9832-4C39-8877-9E774883ACC5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25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6648AB4-0D10-419E-AC59-16189B557304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26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Gardens.-Cedro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5DD8B7D-0028-4DA7-82BD-83D79BD652E9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27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0DFC563-28D8-431E-A4C7-F608DD845044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28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Gardens.-Estanque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BE6702F-4B1F-48E3-BBC4-5573381CFFFF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29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A0122F1-0BC0-4289-98EC-1C4B6A5B4C54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30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AE34C92-E35E-4BF1-8F38-C67F62A1EF14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31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House.-Vista desde terraza de abajo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6CB0DCA-3903-46B9-A55B-15D42F97BCFA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32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DA691AA-537D-4F7D-8D47-6B8B36BB5E08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33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FC3AC61-53A8-4C10-A053-166AD0882BD0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34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Gardens.-Secret Garden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4533BDF-F41C-4644-B0E8-7383F41318A4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35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EF16F16-7420-4419-8B2A-7B5AC0B21D02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36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B3B9B70-3D3B-4E82-92C3-76252ADD0852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37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Gardens.-Mixed-border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3EAA769-C7B3-416F-B40F-6EDD1ACE9AA3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38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Gardens.-Mixed border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37C1723-2C1D-4B9C-8223-0AFD97BFF5B8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39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Gardens.-Rhododendrons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C80F30D-09F0-4EBC-9907-ADC998CAC3F3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40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Gardens.-Rhododendrons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73FA568-D6FF-4B24-A613-D6581AA20FAE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41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Garden.-Narcisos en primavera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2194FC4-115B-4B93-921E-FE92A77D1A1C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42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Gardens.-teatro de verdor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F401219-5751-44D2-AFE6-A53048FEFC36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43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Gardens.-Tunel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68B2C46-BFE4-4EFB-9DA8-62AE144684CF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44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C5560F0-F574-4EB1-8E44-ABBF6FEADA05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45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Gardens.-Laburnum anagyroides.-Lluvia de Oro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2AD219A-5E64-46C3-8B31-BD306C843DBB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46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Gardens.-Espectacular floracion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3AD277D-6719-4FDE-BB53-D5851200E1D4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47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Gardens.-Birtdbath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E72BC01-C020-4E0E-94AE-5690B108A0B8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48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5A4B9A6-184F-47CC-8C3E-03FB4224F660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49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E24CDD5-DCCC-40E5-A25A-0A34C38C7E5D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50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43D5D51-AC94-4728-978B-2213E51E8A62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51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C74BB5F-8987-4FC0-B100-E49AB1231D06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52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Bodanat Gardens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97BF8CA-07CD-42E2-B25D-53C98938FDB6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53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C0C75EE-D2CE-4290-86AA-826982BC6FE2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54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Gardens.-Azaleas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CA0A258-8DD4-405A-B098-32AA170F50B1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55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CE8862F-D0F3-4351-870F-63745ACE35FA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56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 en mayo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18F5808-671E-45D3-B087-EA6C09A76B7F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57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Bodnant Gardens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F23B17A-FA3B-48B9-B9F5-9803D3813B8B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58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Blenheim Palace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A34177F-CDF2-4981-9009-A751E74E3ADD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59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Blenheim Palace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65018C8-EAC8-40F6-8835-ADA108F9BD0C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60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9240432-8D6C-4863-8131-617C39F8C7CA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61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Bleiheim Palace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798E19E-582D-420F-959A-D74CDE3DF022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62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Blenheim Palace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E60A02B-5F28-416D-824C-3677A3A8EF0C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63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Blenheim.-Jardin italiano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A11E5A4-2CB0-4221-B3EE-1E989FF01C41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64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Blenheim Palace Gardens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F00EA5F-B4D9-4BCA-BE28-41D1F81C3698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65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Blenheim Palace Gardens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A150890-8389-4378-88FF-7CF5368132E0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66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Blenheim Palace Gardens.-Jardin italiano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3E40B50-7506-44C6-9544-354F9D5479F5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67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Blenheim Palace Gardens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Blenheim Palace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F4042A6-D1F5-49F7-A268-75D859A78701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69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Blenheim Palace Garden.-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51D401B-F748-45F3-B9D7-291533DCA682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70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Blenheim Palace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8A9A89A-6867-4F38-BC70-C8E3CBC0F803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71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Blenheim Palace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DAEA969-1A63-41FB-84AD-067D16692DEB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72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Blenheim Palace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1531F62-1C12-42F4-B2F2-B4F23C60F98C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73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Blenheim Palace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D3215C5-A0B1-41CB-89F3-6B77FD6EFA58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74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6ABF735-8A81-4D40-AD5F-4BE39EBB6E38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75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Blenheim Palace.-Wisteria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Blenheim Palace Gardens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F4D73F4-A410-4BEC-8549-D45C7C917C38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76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Blenheim Palace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EB6D5B9-3888-4774-8CFC-D88D34EB3312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77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Blenheim Palace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A36AA2F-D1A8-4520-8B6D-E9E904134EB9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78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Blenheim Palace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ACDC3C3-2014-41C1-8FB7-E7D4BAB84B32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79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Blenheim Palace Garden.-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7F19771-627F-4B5A-B225-CB41A91D3F85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80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F06A1DC-6354-402A-B886-DEE90C26F796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81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Blenheim Palace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4728061-2B98-4B2A-B663-AA0ED4A9382D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82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Blenheim Palace Gardens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A9973A2-8C09-40E6-BB59-0BD2977881D8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83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Blenheim Palace Gardens.-Laberinto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F987AD9-670D-4EF9-971E-E578816ADE0E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84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Blenheim Gardens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B1C26D3-FFDA-4851-83BB-86F3EBB8964A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85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Blenheim Gardens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FB924EF-8E5F-47AA-8B88-289B68E81AC2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86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Blenheim Place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10DE727-C31A-4D08-AEFA-078CC19CB62C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87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Blenheim Gardens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74462D4-451D-45D1-83F8-ECE37E8406AA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88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Blenheim Gardens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947FCAD-0C9A-4AEE-9733-9F152E54D2F8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89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Blenheim Gardens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F642155-009B-4C4A-AD02-25D5AA8A3071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90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Blenheim Rosaleda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08A0F03-20FE-4FE0-A377-7CD1441B80BB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91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Blenheim Palace  Gardens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23D9497-A91C-4820-A95E-D2C8DB282A15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92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Blenheim Palace Gardens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0ECD135-87EB-406A-8C59-EBC7B5AC1ED0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93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Blenheim Gardens.-Cascada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4D6A92E-9F24-468A-86E3-F27959F38323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94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Blenheim Gardens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Blenheim Palace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06CD80E-CC18-474A-BBFF-0F39D14ED26A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95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Blenheim Palace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0A63A6A-2C15-499E-B9AE-14A134A73E4F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96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Blenheim Palace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E5300FE-3CE8-44DB-B5C1-49F241ED7BD4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97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D852598-CC7F-4CB4-BB81-65A72DD4EB24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99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Blenheim Gardens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Blenheim Palace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08F90A9-04FB-4A79-B5BE-28BB1592ADF5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100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Blenheim Palace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016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2D9A017-0575-4A8B-B936-03E3C7E8FABB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101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Blenheim Palace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8216ECD-808D-4581-8D23-1D899189AD57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102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Blenheim Palace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47D4600-0E9B-47BD-AE2B-5E12FD0704FB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103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Blenheim Palace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323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C04480F-7789-4A02-9463-F707D14B78F3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104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Blenheim Palace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426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A116D81-344D-44AD-8895-96668D102CB2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105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Blenheim Palace Garden.-</a:t>
            </a:r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DED591A-6A3A-4495-84BF-8B77F322C74C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106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7D8F8A9-77C4-4280-A804-BF9E37202F15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107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Blenheim Palace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Blenheim Palace Garden.-</a:t>
            </a:r>
          </a:p>
        </p:txBody>
      </p:sp>
      <p:sp>
        <p:nvSpPr>
          <p:cNvPr id="22733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3042261-ADA9-4761-97A8-E11AB767947C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108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764704"/>
            <a:ext cx="6279976" cy="201622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JARDINES.-REINO UNIDO.-BODNANT Y BLENHEIM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320988" y="4293096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4000" b="1" dirty="0">
                <a:solidFill>
                  <a:schemeClr val="tx1"/>
                </a:solidFill>
              </a:rPr>
              <a:t>Bodnant Gardens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989138"/>
            <a:ext cx="7467600" cy="44846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s-ES_tradnl" dirty="0"/>
              <a:t>El jardín de Bodnant es uno de los mas hermosos de Inglaterra, esta situado en Conwy, North Wales.</a:t>
            </a:r>
          </a:p>
          <a:p>
            <a:pPr>
              <a:lnSpc>
                <a:spcPct val="80000"/>
              </a:lnSpc>
            </a:pPr>
            <a:r>
              <a:rPr lang="es-ES_tradnl" dirty="0"/>
              <a:t>El jardín situado sobre el rio Conj. en el valle de Snowdonia tiene una extensión de 32´33 has.</a:t>
            </a:r>
          </a:p>
          <a:p>
            <a:pPr>
              <a:lnSpc>
                <a:spcPct val="80000"/>
              </a:lnSpc>
            </a:pPr>
            <a:r>
              <a:rPr lang="es-ES_tradnl" dirty="0"/>
              <a:t>Tiene dos partes diferenciadas, un jardín superior con amplias terrazas estilo italiano con praderas de césped y la otra contiene un jardín mas natural.</a:t>
            </a:r>
          </a:p>
          <a:p>
            <a:pPr>
              <a:lnSpc>
                <a:spcPct val="80000"/>
              </a:lnSpc>
            </a:pPr>
            <a:r>
              <a:rPr lang="es-ES_tradnl" dirty="0"/>
              <a:t>Hoy esta tutelado por la National Trust.</a:t>
            </a:r>
          </a:p>
        </p:txBody>
      </p:sp>
    </p:spTree>
    <p:extLst>
      <p:ext uri="{BB962C8B-B14F-4D97-AF65-F5344CB8AC3E}">
        <p14:creationId xmlns:p14="http://schemas.microsoft.com/office/powerpoint/2010/main" val="11393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5659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3156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7463" y="0"/>
            <a:ext cx="11701463" cy="884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0111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Bodnant Garden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7552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Bodnant Garden Ar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5342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2913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314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 descr="Bodnan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21063" y="-1179513"/>
            <a:ext cx="16146463" cy="12192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943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870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8563" y="-898525"/>
            <a:ext cx="11541126" cy="865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75868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85900" y="-1152525"/>
            <a:ext cx="12115800" cy="916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8402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Bodnant_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57892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6293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1000"/>
            <a:ext cx="9144000" cy="76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62074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Bodnan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73935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Bodnan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48949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Bodnan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85011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Bodnan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85095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95016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97597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11576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35187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Bodnant Gardens Vi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74435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3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29058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0"/>
            <a:ext cx="8893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25965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06627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88293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3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8563" y="-898525"/>
            <a:ext cx="11541126" cy="865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70263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02173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96205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86369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51833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21887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49666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54182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08746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4877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18351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36482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Bodnant_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14249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82868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4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99125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43730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Bodnant Garden Ar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4977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4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72571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01848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79406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76255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799881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29958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329654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79277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35139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4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69266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633870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sz="4400" b="1" dirty="0">
                <a:solidFill>
                  <a:schemeClr val="tx1"/>
                </a:solidFill>
              </a:rPr>
              <a:t>Blenheim Palace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1" y="1600200"/>
            <a:ext cx="7571184" cy="45307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_tradnl" dirty="0"/>
              <a:t>Esta situado en Woodstock, en el condado de Oxfordshire.</a:t>
            </a:r>
          </a:p>
          <a:p>
            <a:pPr>
              <a:lnSpc>
                <a:spcPct val="90000"/>
              </a:lnSpc>
            </a:pPr>
            <a:r>
              <a:rPr lang="es-ES_tradnl" dirty="0"/>
              <a:t>Es la residencia del 11º Duque de Malborough.</a:t>
            </a:r>
          </a:p>
          <a:p>
            <a:pPr>
              <a:lnSpc>
                <a:spcPct val="90000"/>
              </a:lnSpc>
            </a:pPr>
            <a:r>
              <a:rPr lang="es-ES_tradnl" dirty="0"/>
              <a:t>Lugar de nacimiento de Sir Wiston Churchill.</a:t>
            </a:r>
          </a:p>
          <a:p>
            <a:pPr>
              <a:lnSpc>
                <a:spcPct val="90000"/>
              </a:lnSpc>
            </a:pPr>
            <a:r>
              <a:rPr lang="es-ES_tradnl" dirty="0"/>
              <a:t>Henry Wisw diseño el jardín con una manera anglo-holandesa-barroca.</a:t>
            </a:r>
          </a:p>
          <a:p>
            <a:pPr>
              <a:lnSpc>
                <a:spcPct val="90000"/>
              </a:lnSpc>
            </a:pPr>
            <a:r>
              <a:rPr lang="es-ES_tradnl" dirty="0"/>
              <a:t>En 1764 interviene Lancelot Capability Brown y transforma el parque de 849 has.</a:t>
            </a:r>
          </a:p>
          <a:p>
            <a:pPr>
              <a:lnSpc>
                <a:spcPct val="90000"/>
              </a:lnSpc>
            </a:pPr>
            <a:r>
              <a:rPr lang="es-ES_tradnl" dirty="0"/>
              <a:t>Crea el lago, naturaliza los bosques, diseña la cascada y sitúa grupos de árboles en lugares estratégicos.</a:t>
            </a:r>
          </a:p>
        </p:txBody>
      </p:sp>
    </p:spTree>
    <p:extLst>
      <p:ext uri="{BB962C8B-B14F-4D97-AF65-F5344CB8AC3E}">
        <p14:creationId xmlns:p14="http://schemas.microsoft.com/office/powerpoint/2010/main" val="6569911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5563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611848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915114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Bleinheim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273391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170876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Blei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27888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Blenheim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2400" y="-5829300"/>
            <a:ext cx="24688800" cy="185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173546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Blenheim Palace pleasur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3688" y="0"/>
            <a:ext cx="97329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681649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Blenhei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24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994153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473609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273617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5563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984984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140093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675682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712643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776266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987905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3688" y="0"/>
            <a:ext cx="97329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477120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5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1200" y="11113"/>
            <a:ext cx="45989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379586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984825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761487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53153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4329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76187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618023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175149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350"/>
            <a:ext cx="9144000" cy="659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397292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3" descr="Blenhei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794703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Blenheim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914842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622620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4" descr="Bleinhei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05388" y="-2692400"/>
            <a:ext cx="19507201" cy="146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402781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Blenhei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21288" y="-5356225"/>
            <a:ext cx="19507201" cy="146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969582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Blenheim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622621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Blenhei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542636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Blenhei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665446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083464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Blenhei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132159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Bleinhei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49850" y="-2259013"/>
            <a:ext cx="19507200" cy="14630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52943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180159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49689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348957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464748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Blenhei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460647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231377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38357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0"/>
            <a:ext cx="91217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105439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964838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592269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599502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046253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203672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3"/>
            <a:ext cx="4716463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6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" t="1933" r="2095" b="2344"/>
          <a:stretch>
            <a:fillRect/>
          </a:stretch>
        </p:blipFill>
        <p:spPr bwMode="auto">
          <a:xfrm>
            <a:off x="4716463" y="-4763"/>
            <a:ext cx="4427537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3729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592</Words>
  <Application>Microsoft Office PowerPoint</Application>
  <PresentationFormat>Presentación en pantalla (4:3)</PresentationFormat>
  <Paragraphs>222</Paragraphs>
  <Slides>108</Slides>
  <Notes>105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108</vt:i4>
      </vt:variant>
    </vt:vector>
  </HeadingPairs>
  <TitlesOfParts>
    <vt:vector size="114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885 JARDINES.-REINO UNIDO.-BODNANT Y BLENHEIM</vt:lpstr>
      <vt:lpstr>Bodnant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Blenheim Palace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6</cp:revision>
  <dcterms:created xsi:type="dcterms:W3CDTF">2013-09-08T06:06:48Z</dcterms:created>
  <dcterms:modified xsi:type="dcterms:W3CDTF">2018-03-13T15:02:31Z</dcterms:modified>
</cp:coreProperties>
</file>