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267" r:id="rId26"/>
    <p:sldId id="362"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 id="301" r:id="rId61"/>
    <p:sldId id="302" r:id="rId62"/>
    <p:sldId id="303" r:id="rId63"/>
    <p:sldId id="304" r:id="rId64"/>
    <p:sldId id="305" r:id="rId65"/>
    <p:sldId id="306" r:id="rId66"/>
    <p:sldId id="307" r:id="rId67"/>
    <p:sldId id="308" r:id="rId68"/>
    <p:sldId id="309" r:id="rId69"/>
    <p:sldId id="310" r:id="rId70"/>
    <p:sldId id="311" r:id="rId71"/>
    <p:sldId id="312" r:id="rId72"/>
    <p:sldId id="313" r:id="rId73"/>
    <p:sldId id="314" r:id="rId74"/>
    <p:sldId id="315" r:id="rId75"/>
    <p:sldId id="316" r:id="rId76"/>
    <p:sldId id="317" r:id="rId77"/>
    <p:sldId id="318" r:id="rId78"/>
    <p:sldId id="319" r:id="rId79"/>
    <p:sldId id="320" r:id="rId80"/>
    <p:sldId id="321" r:id="rId81"/>
    <p:sldId id="322" r:id="rId82"/>
    <p:sldId id="323" r:id="rId83"/>
    <p:sldId id="324" r:id="rId84"/>
    <p:sldId id="325" r:id="rId85"/>
    <p:sldId id="326" r:id="rId86"/>
    <p:sldId id="327" r:id="rId87"/>
    <p:sldId id="328" r:id="rId88"/>
    <p:sldId id="329" r:id="rId89"/>
    <p:sldId id="330" r:id="rId90"/>
    <p:sldId id="331" r:id="rId91"/>
    <p:sldId id="332" r:id="rId92"/>
    <p:sldId id="333" r:id="rId93"/>
    <p:sldId id="334" r:id="rId94"/>
    <p:sldId id="335" r:id="rId95"/>
    <p:sldId id="336" r:id="rId96"/>
    <p:sldId id="337" r:id="rId97"/>
    <p:sldId id="338" r:id="rId98"/>
    <p:sldId id="339" r:id="rId99"/>
    <p:sldId id="340" r:id="rId100"/>
    <p:sldId id="341" r:id="rId101"/>
    <p:sldId id="342" r:id="rId102"/>
    <p:sldId id="343" r:id="rId103"/>
    <p:sldId id="344" r:id="rId104"/>
    <p:sldId id="345" r:id="rId105"/>
    <p:sldId id="346" r:id="rId106"/>
    <p:sldId id="347" r:id="rId107"/>
    <p:sldId id="348" r:id="rId108"/>
    <p:sldId id="349" r:id="rId109"/>
    <p:sldId id="350" r:id="rId110"/>
    <p:sldId id="351" r:id="rId111"/>
    <p:sldId id="352" r:id="rId112"/>
    <p:sldId id="353" r:id="rId113"/>
    <p:sldId id="354" r:id="rId114"/>
    <p:sldId id="355" r:id="rId115"/>
    <p:sldId id="356" r:id="rId116"/>
    <p:sldId id="357" r:id="rId117"/>
    <p:sldId id="358" r:id="rId118"/>
    <p:sldId id="359" r:id="rId119"/>
    <p:sldId id="360" r:id="rId120"/>
    <p:sldId id="361"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3E5807-EA2B-4966-AB73-3744A9BA13E9}"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96AEBD-FF71-4692-A585-D9CAA344F983}" type="slidenum">
              <a:rPr lang="es-ES" smtClean="0"/>
              <a:t>‹Nº›</a:t>
            </a:fld>
            <a:endParaRPr lang="es-ES" dirty="0"/>
          </a:p>
        </p:txBody>
      </p:sp>
    </p:spTree>
    <p:extLst>
      <p:ext uri="{BB962C8B-B14F-4D97-AF65-F5344CB8AC3E}">
        <p14:creationId xmlns:p14="http://schemas.microsoft.com/office/powerpoint/2010/main" val="3804056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Mentmore Towers</a:t>
            </a:r>
          </a:p>
        </p:txBody>
      </p:sp>
      <p:sp>
        <p:nvSpPr>
          <p:cNvPr id="4" name="3 Marcador de número de diapositiva"/>
          <p:cNvSpPr>
            <a:spLocks noGrp="1"/>
          </p:cNvSpPr>
          <p:nvPr>
            <p:ph type="sldNum" sz="quarter" idx="5"/>
          </p:nvPr>
        </p:nvSpPr>
        <p:spPr/>
        <p:txBody>
          <a:bodyPr/>
          <a:lstStyle/>
          <a:p>
            <a:pPr>
              <a:defRPr/>
            </a:pPr>
            <a:fld id="{738B52E9-35E2-4293-ACBB-0D21FC9DC936}"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Mentmore Towers</a:t>
            </a:r>
          </a:p>
        </p:txBody>
      </p:sp>
      <p:sp>
        <p:nvSpPr>
          <p:cNvPr id="4" name="3 Marcador de número de diapositiva"/>
          <p:cNvSpPr>
            <a:spLocks noGrp="1"/>
          </p:cNvSpPr>
          <p:nvPr>
            <p:ph type="sldNum" sz="quarter" idx="5"/>
          </p:nvPr>
        </p:nvSpPr>
        <p:spPr/>
        <p:txBody>
          <a:bodyPr/>
          <a:lstStyle/>
          <a:p>
            <a:pPr>
              <a:defRPr/>
            </a:pPr>
            <a:fld id="{1ECFAA54-FFA7-43C3-98AE-C5B3F37C91B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Mentmore Towers</a:t>
            </a:r>
          </a:p>
        </p:txBody>
      </p:sp>
      <p:sp>
        <p:nvSpPr>
          <p:cNvPr id="4" name="3 Marcador de número de diapositiva"/>
          <p:cNvSpPr>
            <a:spLocks noGrp="1"/>
          </p:cNvSpPr>
          <p:nvPr>
            <p:ph type="sldNum" sz="quarter" idx="5"/>
          </p:nvPr>
        </p:nvSpPr>
        <p:spPr/>
        <p:txBody>
          <a:bodyPr/>
          <a:lstStyle/>
          <a:p>
            <a:pPr>
              <a:defRPr/>
            </a:pPr>
            <a:fld id="{7400E2C0-52F0-4CEA-9294-3B4C8215D18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Mentmore Towers</a:t>
            </a:r>
          </a:p>
        </p:txBody>
      </p:sp>
      <p:sp>
        <p:nvSpPr>
          <p:cNvPr id="4" name="3 Marcador de número de diapositiva"/>
          <p:cNvSpPr>
            <a:spLocks noGrp="1"/>
          </p:cNvSpPr>
          <p:nvPr>
            <p:ph type="sldNum" sz="quarter" idx="5"/>
          </p:nvPr>
        </p:nvSpPr>
        <p:spPr/>
        <p:txBody>
          <a:bodyPr/>
          <a:lstStyle/>
          <a:p>
            <a:pPr>
              <a:defRPr/>
            </a:pPr>
            <a:fld id="{237C3BF7-605E-40BE-A307-A4C17D83E83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Mentmore Towers</a:t>
            </a:r>
          </a:p>
        </p:txBody>
      </p:sp>
      <p:sp>
        <p:nvSpPr>
          <p:cNvPr id="4" name="3 Marcador de número de diapositiva"/>
          <p:cNvSpPr>
            <a:spLocks noGrp="1"/>
          </p:cNvSpPr>
          <p:nvPr>
            <p:ph type="sldNum" sz="quarter" idx="5"/>
          </p:nvPr>
        </p:nvSpPr>
        <p:spPr/>
        <p:txBody>
          <a:bodyPr/>
          <a:lstStyle/>
          <a:p>
            <a:pPr>
              <a:defRPr/>
            </a:pPr>
            <a:fld id="{D4B23318-E04D-4AD7-92A5-A27328DC869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Old Thatch Garden.-foxglove</a:t>
            </a:r>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12</a:t>
            </a:fld>
            <a:endParaRPr lang="es-ES" dirty="0"/>
          </a:p>
        </p:txBody>
      </p:sp>
    </p:spTree>
    <p:extLst>
      <p:ext uri="{BB962C8B-B14F-4D97-AF65-F5344CB8AC3E}">
        <p14:creationId xmlns:p14="http://schemas.microsoft.com/office/powerpoint/2010/main" val="28876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Old Thatch Garden.-foxglove</a:t>
            </a:r>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13</a:t>
            </a:fld>
            <a:endParaRPr lang="es-ES" dirty="0"/>
          </a:p>
        </p:txBody>
      </p:sp>
    </p:spTree>
    <p:extLst>
      <p:ext uri="{BB962C8B-B14F-4D97-AF65-F5344CB8AC3E}">
        <p14:creationId xmlns:p14="http://schemas.microsoft.com/office/powerpoint/2010/main" val="2156906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Old Thatch Garden.-foxglove</a:t>
            </a:r>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14</a:t>
            </a:fld>
            <a:endParaRPr lang="es-ES" dirty="0"/>
          </a:p>
        </p:txBody>
      </p:sp>
    </p:spTree>
    <p:extLst>
      <p:ext uri="{BB962C8B-B14F-4D97-AF65-F5344CB8AC3E}">
        <p14:creationId xmlns:p14="http://schemas.microsoft.com/office/powerpoint/2010/main" val="81334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Old Thatch Garden.-</a:t>
            </a:r>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15</a:t>
            </a:fld>
            <a:endParaRPr lang="es-ES" dirty="0"/>
          </a:p>
        </p:txBody>
      </p:sp>
    </p:spTree>
    <p:extLst>
      <p:ext uri="{BB962C8B-B14F-4D97-AF65-F5344CB8AC3E}">
        <p14:creationId xmlns:p14="http://schemas.microsoft.com/office/powerpoint/2010/main" val="1232682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Old Thatch Garden.-</a:t>
            </a:r>
          </a:p>
          <a:p>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16</a:t>
            </a:fld>
            <a:endParaRPr lang="es-ES" dirty="0"/>
          </a:p>
        </p:txBody>
      </p:sp>
    </p:spTree>
    <p:extLst>
      <p:ext uri="{BB962C8B-B14F-4D97-AF65-F5344CB8AC3E}">
        <p14:creationId xmlns:p14="http://schemas.microsoft.com/office/powerpoint/2010/main" val="2182212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Garden.-Stipa tenuisima</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17</a:t>
            </a:fld>
            <a:endParaRPr lang="es-ES" dirty="0"/>
          </a:p>
        </p:txBody>
      </p:sp>
    </p:spTree>
    <p:extLst>
      <p:ext uri="{BB962C8B-B14F-4D97-AF65-F5344CB8AC3E}">
        <p14:creationId xmlns:p14="http://schemas.microsoft.com/office/powerpoint/2010/main" val="817342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18</a:t>
            </a:fld>
            <a:endParaRPr lang="es-ES" dirty="0"/>
          </a:p>
        </p:txBody>
      </p:sp>
    </p:spTree>
    <p:extLst>
      <p:ext uri="{BB962C8B-B14F-4D97-AF65-F5344CB8AC3E}">
        <p14:creationId xmlns:p14="http://schemas.microsoft.com/office/powerpoint/2010/main" val="2702787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Garden.-Stipa tenuisima</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19</a:t>
            </a:fld>
            <a:endParaRPr lang="es-ES" dirty="0"/>
          </a:p>
        </p:txBody>
      </p:sp>
    </p:spTree>
    <p:extLst>
      <p:ext uri="{BB962C8B-B14F-4D97-AF65-F5344CB8AC3E}">
        <p14:creationId xmlns:p14="http://schemas.microsoft.com/office/powerpoint/2010/main" val="2706022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Garden.-Stipa tenuisima</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20</a:t>
            </a:fld>
            <a:endParaRPr lang="es-ES" dirty="0"/>
          </a:p>
        </p:txBody>
      </p:sp>
    </p:spTree>
    <p:extLst>
      <p:ext uri="{BB962C8B-B14F-4D97-AF65-F5344CB8AC3E}">
        <p14:creationId xmlns:p14="http://schemas.microsoft.com/office/powerpoint/2010/main" val="2976230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21</a:t>
            </a:fld>
            <a:endParaRPr lang="es-ES" dirty="0"/>
          </a:p>
        </p:txBody>
      </p:sp>
    </p:spTree>
    <p:extLst>
      <p:ext uri="{BB962C8B-B14F-4D97-AF65-F5344CB8AC3E}">
        <p14:creationId xmlns:p14="http://schemas.microsoft.com/office/powerpoint/2010/main" val="4236227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22</a:t>
            </a:fld>
            <a:endParaRPr lang="es-ES" dirty="0"/>
          </a:p>
        </p:txBody>
      </p:sp>
    </p:spTree>
    <p:extLst>
      <p:ext uri="{BB962C8B-B14F-4D97-AF65-F5344CB8AC3E}">
        <p14:creationId xmlns:p14="http://schemas.microsoft.com/office/powerpoint/2010/main" val="653360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Garden.-Stipa tenuisima</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23</a:t>
            </a:fld>
            <a:endParaRPr lang="es-ES" dirty="0"/>
          </a:p>
        </p:txBody>
      </p:sp>
    </p:spTree>
    <p:extLst>
      <p:ext uri="{BB962C8B-B14F-4D97-AF65-F5344CB8AC3E}">
        <p14:creationId xmlns:p14="http://schemas.microsoft.com/office/powerpoint/2010/main" val="3570258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Old Thatch Garden.-</a:t>
            </a:r>
            <a:endParaRPr lang="es-ES" dirty="0"/>
          </a:p>
        </p:txBody>
      </p:sp>
      <p:sp>
        <p:nvSpPr>
          <p:cNvPr id="4" name="3 Marcador de número de diapositiva"/>
          <p:cNvSpPr>
            <a:spLocks noGrp="1"/>
          </p:cNvSpPr>
          <p:nvPr>
            <p:ph type="sldNum" sz="quarter" idx="10"/>
          </p:nvPr>
        </p:nvSpPr>
        <p:spPr/>
        <p:txBody>
          <a:bodyPr/>
          <a:lstStyle/>
          <a:p>
            <a:fld id="{2F96AEBD-FF71-4692-A585-D9CAA344F983}" type="slidenum">
              <a:rPr lang="es-ES" smtClean="0"/>
              <a:t>24</a:t>
            </a:fld>
            <a:endParaRPr lang="es-ES" dirty="0"/>
          </a:p>
        </p:txBody>
      </p:sp>
    </p:spTree>
    <p:extLst>
      <p:ext uri="{BB962C8B-B14F-4D97-AF65-F5344CB8AC3E}">
        <p14:creationId xmlns:p14="http://schemas.microsoft.com/office/powerpoint/2010/main" val="1876409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2793FCA7-2781-4B5E-A70C-ACDEDB37438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9867DB5B-FB42-4BA4-8D43-4E1BBC87FFA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3C4AF9-86AD-4B20-B317-7F06C4D79A7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42E05D0B-3CFE-49AD-9A00-EED6DD2EB80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E44D8C-8DE5-473C-8E55-2F13284413F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38606B54-47AF-4F08-AEEF-B2CE874D086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Palladian Bridge</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755D51-E45F-433F-AAB4-66F9BF004ECF}"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D73B6-DA9B-4392-920B-89062EE03FD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CF3F236A-54C4-4385-AD4B-FB41534D9E1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3645839A-506E-4EEA-9C45-27DD5497DE5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Cobham´s Pillar y Templo Gotico</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D34EA4-4829-4A5B-B556-7236A03CD43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0D9612-0F80-4F61-8745-4446FEDC91A7}"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5ED27E-0DBB-4416-8013-53915FC16FD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5A6FA21A-5746-4525-8772-E2C0E8404FE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6571C15A-A6F2-45E8-9BDE-DEA37DF86EBD}"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F731B1F8-2B89-4861-9500-BA5F9B21CCA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A97DFD-310E-4C50-B490-971ABF26D7E2}"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DA3B92-EF0E-49DE-8512-6F39465C12A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91F63D29-2B2A-4319-BB26-ED4650845D00}"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7F295138-9FC4-4B84-AEB8-E1981E9F3EA2}"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E3A349F7-C44A-4C85-A54E-BD669D77CAF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6A7ED5-0ED9-4BE2-9978-4E80BABB258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2D85D6-DDAF-4D32-BD7F-E41A06904F21}"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29B02C-3C1F-4064-8901-84D2B980224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Stowe Landscape Gardens</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67E35-2844-44A8-A152-1A75531757F5}"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Stowe Landscape Gardens</a:t>
            </a:r>
          </a:p>
        </p:txBody>
      </p:sp>
      <p:sp>
        <p:nvSpPr>
          <p:cNvPr id="4" name="3 Marcador de número de diapositiva"/>
          <p:cNvSpPr>
            <a:spLocks noGrp="1"/>
          </p:cNvSpPr>
          <p:nvPr>
            <p:ph type="sldNum" sz="quarter" idx="5"/>
          </p:nvPr>
        </p:nvSpPr>
        <p:spPr/>
        <p:txBody>
          <a:bodyPr/>
          <a:lstStyle/>
          <a:p>
            <a:pPr>
              <a:defRPr/>
            </a:pPr>
            <a:fld id="{BFFD0A48-22A7-4D14-B28F-B23F7D2D01A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p:txBody>
      </p:sp>
      <p:sp>
        <p:nvSpPr>
          <p:cNvPr id="4" name="3 Marcador de número de diapositiva"/>
          <p:cNvSpPr>
            <a:spLocks noGrp="1"/>
          </p:cNvSpPr>
          <p:nvPr>
            <p:ph type="sldNum" sz="quarter" idx="5"/>
          </p:nvPr>
        </p:nvSpPr>
        <p:spPr/>
        <p:txBody>
          <a:bodyPr/>
          <a:lstStyle/>
          <a:p>
            <a:pPr>
              <a:defRPr/>
            </a:pPr>
            <a:fld id="{477A8CC2-27C9-4428-8E8B-94CFE8575F7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The Lyde Garden </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C30D4E-981E-4533-AF63-EBAE4B9C5AC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a:p>
            <a:endParaRPr lang="es-ES" dirty="0"/>
          </a:p>
        </p:txBody>
      </p:sp>
      <p:sp>
        <p:nvSpPr>
          <p:cNvPr id="4" name="3 Marcador de número de diapositiva"/>
          <p:cNvSpPr>
            <a:spLocks noGrp="1"/>
          </p:cNvSpPr>
          <p:nvPr>
            <p:ph type="sldNum" sz="quarter" idx="5"/>
          </p:nvPr>
        </p:nvSpPr>
        <p:spPr/>
        <p:txBody>
          <a:bodyPr/>
          <a:lstStyle/>
          <a:p>
            <a:pPr>
              <a:defRPr/>
            </a:pPr>
            <a:fld id="{41E6600D-C7CD-4D58-B631-A2F6916DCA4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a:p>
            <a:endParaRPr lang="es-ES" dirty="0"/>
          </a:p>
        </p:txBody>
      </p:sp>
      <p:sp>
        <p:nvSpPr>
          <p:cNvPr id="4" name="3 Marcador de número de diapositiva"/>
          <p:cNvSpPr>
            <a:spLocks noGrp="1"/>
          </p:cNvSpPr>
          <p:nvPr>
            <p:ph type="sldNum" sz="quarter" idx="5"/>
          </p:nvPr>
        </p:nvSpPr>
        <p:spPr/>
        <p:txBody>
          <a:bodyPr/>
          <a:lstStyle/>
          <a:p>
            <a:pPr>
              <a:defRPr/>
            </a:pPr>
            <a:fld id="{65605708-8D97-4D1E-8913-A1B7FBDC6524}"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a:p>
            <a:endParaRPr lang="es-ES" dirty="0"/>
          </a:p>
        </p:txBody>
      </p:sp>
      <p:sp>
        <p:nvSpPr>
          <p:cNvPr id="4" name="3 Marcador de número de diapositiva"/>
          <p:cNvSpPr>
            <a:spLocks noGrp="1"/>
          </p:cNvSpPr>
          <p:nvPr>
            <p:ph type="sldNum" sz="quarter" idx="5"/>
          </p:nvPr>
        </p:nvSpPr>
        <p:spPr/>
        <p:txBody>
          <a:bodyPr/>
          <a:lstStyle/>
          <a:p>
            <a:pPr>
              <a:defRPr/>
            </a:pPr>
            <a:fld id="{EDA6E0BC-DA4E-41C8-8C42-419872480F3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a:p>
            <a:endParaRPr lang="es-ES" dirty="0"/>
          </a:p>
        </p:txBody>
      </p:sp>
      <p:sp>
        <p:nvSpPr>
          <p:cNvPr id="4" name="3 Marcador de número de diapositiva"/>
          <p:cNvSpPr>
            <a:spLocks noGrp="1"/>
          </p:cNvSpPr>
          <p:nvPr>
            <p:ph type="sldNum" sz="quarter" idx="5"/>
          </p:nvPr>
        </p:nvSpPr>
        <p:spPr/>
        <p:txBody>
          <a:bodyPr/>
          <a:lstStyle/>
          <a:p>
            <a:pPr>
              <a:defRPr/>
            </a:pPr>
            <a:fld id="{659DA9C3-271A-45E7-A7E3-41ED8ADBA24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The Lyde Garden </a:t>
            </a:r>
          </a:p>
        </p:txBody>
      </p:sp>
      <p:sp>
        <p:nvSpPr>
          <p:cNvPr id="4" name="3 Marcador de número de diapositiva"/>
          <p:cNvSpPr>
            <a:spLocks noGrp="1"/>
          </p:cNvSpPr>
          <p:nvPr>
            <p:ph type="sldNum" sz="quarter" idx="5"/>
          </p:nvPr>
        </p:nvSpPr>
        <p:spPr/>
        <p:txBody>
          <a:bodyPr/>
          <a:lstStyle/>
          <a:p>
            <a:pPr>
              <a:defRPr/>
            </a:pPr>
            <a:fld id="{ED9E5A51-19C3-4252-85E7-938F8FF823D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0FA08BB5-3558-4AA3-A528-27E8193B64A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65400E1E-0CA4-4BA3-9E42-9828C29D037E}"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40DF0DF0-5DA5-4FDD-AF41-FDFC6AF5794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8A1DB3DE-BF8C-43AA-A71D-2CDF34C5804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1DD5F96F-D8C2-4C66-B54C-BD912BCF95C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220CFB0A-098A-463A-B69A-63B029E3B66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CF1C0438-96CA-47C9-8275-527B986D0C9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B11EEA15-437F-4718-B3DF-D6B809A15CC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EFB7D51A-8C37-4382-958F-3B55F09AD18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8116B6F3-E4A4-46DE-B7CE-1D87A2EE51B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1F5B079-6809-4188-A778-D957C0DB639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25661EDC-BB51-45DD-987A-39D6D8F181A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9FB20E51-55E4-48DD-BFE6-9422D2FAC0F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9DFFEFE0-104A-4FFD-B8AB-4E95FB487FF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479B918E-90DC-4E9B-AD81-05F254937597}"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EDCAF9C5-D19B-4641-9BED-870263E97882}"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607A1996-8CB0-4648-BED8-5C305909D10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4822B9D8-FF34-400C-8D77-A5AD09FF7D2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4D2E665D-B7C7-44A4-B174-1F9AA2F0BF65}"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 Wycombe Park </a:t>
            </a:r>
          </a:p>
        </p:txBody>
      </p:sp>
      <p:sp>
        <p:nvSpPr>
          <p:cNvPr id="4" name="3 Marcador de número de diapositiva"/>
          <p:cNvSpPr>
            <a:spLocks noGrp="1"/>
          </p:cNvSpPr>
          <p:nvPr>
            <p:ph type="sldNum" sz="quarter" idx="5"/>
          </p:nvPr>
        </p:nvSpPr>
        <p:spPr/>
        <p:txBody>
          <a:bodyPr/>
          <a:lstStyle/>
          <a:p>
            <a:pPr>
              <a:defRPr/>
            </a:pPr>
            <a:fld id="{693EB627-06DD-4796-939D-CCE64E038BC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870E74BB-10B2-4B7C-BB4D-5CD018B5C42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211665B0-2696-4B87-9C0E-D9CDBC68BEE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8C149135-9D99-472F-8A68-D41CFDCF65D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 Wycombe Park </a:t>
            </a:r>
          </a:p>
        </p:txBody>
      </p:sp>
      <p:sp>
        <p:nvSpPr>
          <p:cNvPr id="4" name="3 Marcador de número de diapositiva"/>
          <p:cNvSpPr>
            <a:spLocks noGrp="1"/>
          </p:cNvSpPr>
          <p:nvPr>
            <p:ph type="sldNum" sz="quarter" idx="5"/>
          </p:nvPr>
        </p:nvSpPr>
        <p:spPr/>
        <p:txBody>
          <a:bodyPr/>
          <a:lstStyle/>
          <a:p>
            <a:pPr>
              <a:defRPr/>
            </a:pPr>
            <a:fld id="{F3F99E18-DCA2-45C2-8DF6-A93CB94BBD2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508BB755-5CC9-40D9-9F0F-EC13510D18B7}"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2E4A5341-CBA3-4218-BD52-AB54B6D83238}"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F9B48492-68F7-4B27-A862-96D20289EAA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72E4CD28-5747-4544-B29F-AF578C356C7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93D6D51B-12CA-4EFB-8D32-4E3448D7E6D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 Wycombe Park </a:t>
            </a:r>
          </a:p>
        </p:txBody>
      </p:sp>
      <p:sp>
        <p:nvSpPr>
          <p:cNvPr id="4" name="3 Marcador de número de diapositiva"/>
          <p:cNvSpPr>
            <a:spLocks noGrp="1"/>
          </p:cNvSpPr>
          <p:nvPr>
            <p:ph type="sldNum" sz="quarter" idx="5"/>
          </p:nvPr>
        </p:nvSpPr>
        <p:spPr/>
        <p:txBody>
          <a:bodyPr/>
          <a:lstStyle/>
          <a:p>
            <a:pPr>
              <a:defRPr/>
            </a:pPr>
            <a:fld id="{A7C44574-2D52-49A7-88DF-AA0CE25AA89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E0879DA7-E742-4269-A89B-4E287900A91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D5AAC678-1558-46CB-93FF-C2C3BFD944C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 Wycombe Park </a:t>
            </a:r>
          </a:p>
        </p:txBody>
      </p:sp>
      <p:sp>
        <p:nvSpPr>
          <p:cNvPr id="4" name="3 Marcador de número de diapositiva"/>
          <p:cNvSpPr>
            <a:spLocks noGrp="1"/>
          </p:cNvSpPr>
          <p:nvPr>
            <p:ph type="sldNum" sz="quarter" idx="5"/>
          </p:nvPr>
        </p:nvSpPr>
        <p:spPr/>
        <p:txBody>
          <a:bodyPr/>
          <a:lstStyle/>
          <a:p>
            <a:pPr>
              <a:defRPr/>
            </a:pPr>
            <a:fld id="{54F44D66-7AA7-4A5C-BCC5-26394CAF45A7}"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West Wycombe Park </a:t>
            </a:r>
          </a:p>
        </p:txBody>
      </p:sp>
      <p:sp>
        <p:nvSpPr>
          <p:cNvPr id="4" name="3 Marcador de número de diapositiva"/>
          <p:cNvSpPr>
            <a:spLocks noGrp="1"/>
          </p:cNvSpPr>
          <p:nvPr>
            <p:ph type="sldNum" sz="quarter" idx="5"/>
          </p:nvPr>
        </p:nvSpPr>
        <p:spPr/>
        <p:txBody>
          <a:bodyPr/>
          <a:lstStyle/>
          <a:p>
            <a:pPr>
              <a:defRPr/>
            </a:pPr>
            <a:fld id="{FA537931-1CC9-487A-BF62-E8BFDF8BE057}"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1584176"/>
          </a:xfrm>
        </p:spPr>
        <p:txBody>
          <a:bodyPr>
            <a:noAutofit/>
          </a:bodyPr>
          <a:lstStyle/>
          <a:p>
            <a:r>
              <a:rPr lang="es-ES" sz="3200" dirty="0"/>
              <a:t>EUROPA.-LA VUELTA AL MUNDO EN 885 JARDINES.-REINO UNIDO.-</a:t>
            </a:r>
            <a:br>
              <a:rPr lang="es-ES" sz="3200" dirty="0"/>
            </a:br>
            <a:r>
              <a:rPr lang="es-ES" sz="3200" dirty="0"/>
              <a:t>BUCKINGHAMSHIRE.-I</a:t>
            </a:r>
          </a:p>
        </p:txBody>
      </p:sp>
      <p:sp>
        <p:nvSpPr>
          <p:cNvPr id="3" name="2 Subtítulo"/>
          <p:cNvSpPr>
            <a:spLocks noGrp="1"/>
          </p:cNvSpPr>
          <p:nvPr>
            <p:ph type="subTitle" idx="1"/>
          </p:nvPr>
        </p:nvSpPr>
        <p:spPr>
          <a:xfrm>
            <a:off x="4307541" y="450912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Mentmore Towers</a:t>
            </a:r>
          </a:p>
        </p:txBody>
      </p:sp>
      <p:sp>
        <p:nvSpPr>
          <p:cNvPr id="7171" name="2 Marcador de contenido"/>
          <p:cNvSpPr>
            <a:spLocks noGrp="1"/>
          </p:cNvSpPr>
          <p:nvPr>
            <p:ph sz="quarter" idx="1"/>
          </p:nvPr>
        </p:nvSpPr>
        <p:spPr>
          <a:xfrm>
            <a:off x="755576" y="1600200"/>
            <a:ext cx="7169224" cy="4873752"/>
          </a:xfrm>
        </p:spPr>
        <p:txBody>
          <a:bodyPr>
            <a:normAutofit fontScale="92500"/>
          </a:bodyPr>
          <a:lstStyle/>
          <a:p>
            <a:pPr eaLnBrk="1" hangingPunct="1"/>
            <a:r>
              <a:rPr lang="es-ES" b="1" dirty="0"/>
              <a:t>Mentmore Towers</a:t>
            </a:r>
            <a:r>
              <a:rPr lang="es-ES" dirty="0"/>
              <a:t> es una casa de campo del siglo XIX en el pueblo de Mentmore en Buckinghamshire </a:t>
            </a:r>
          </a:p>
          <a:p>
            <a:pPr eaLnBrk="1" hangingPunct="1"/>
            <a:r>
              <a:rPr lang="es-ES" dirty="0"/>
              <a:t>La casa fue diseñada por Joseph Paxton y su hijo-en-ley, George Stokes Henry  , en el renacimiento isabelino y jacobino estilo de finales del siglo décimo sexto llamado Jacobethan.</a:t>
            </a:r>
          </a:p>
          <a:p>
            <a:pPr eaLnBrk="1" hangingPunct="1"/>
            <a:r>
              <a:rPr lang="es-ES" dirty="0"/>
              <a:t>En 1997 Mentmore Towers fue vendida a una empresa, propiedad de Simon Halabi , ahora llamado Mentmore Towers Ltd, para su restauración y con planes para convertirlo en un hotel de lujo con 101 suites, incluyendo 62 en una nueva ala en la ladera por debajo de la casa. </a:t>
            </a:r>
          </a:p>
        </p:txBody>
      </p:sp>
    </p:spTree>
    <p:extLst>
      <p:ext uri="{BB962C8B-B14F-4D97-AF65-F5344CB8AC3E}">
        <p14:creationId xmlns:p14="http://schemas.microsoft.com/office/powerpoint/2010/main" val="422067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dirty="0"/>
              <a:t>Sin embargo, en septiembre de 2004, un residente local ganó el último minuto orden judicial en el Tribunal Supremo de suspender las obras en el hotel, mientras que una revisión judicial investigó si la licencia de obras concedida habían seguido los procedimientos correctos. </a:t>
            </a:r>
          </a:p>
          <a:p>
            <a:pPr eaLnBrk="1" hangingPunct="1"/>
            <a:r>
              <a:rPr lang="es-ES" dirty="0"/>
              <a:t> En marzo de 2005 el Tribunal Supremo dictaminó que Aylesbury Vale Consejo de Distrito de decisión 's para conceder el permiso de planificación para los desarrolladores fue "impecable" y en el jurídico. </a:t>
            </a:r>
          </a:p>
          <a:p>
            <a:pPr eaLnBrk="1" hangingPunct="1"/>
            <a:r>
              <a:rPr lang="es-ES" dirty="0"/>
              <a:t>Sin embargo, en el imperio de propiedad Simon Halabi hay serios problemas debido al colapso del mercado inmobiliario,  y el proyecto parece haberse estancado.</a:t>
            </a:r>
          </a:p>
        </p:txBody>
      </p:sp>
    </p:spTree>
    <p:extLst>
      <p:ext uri="{BB962C8B-B14F-4D97-AF65-F5344CB8AC3E}">
        <p14:creationId xmlns:p14="http://schemas.microsoft.com/office/powerpoint/2010/main" val="19572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0.geograph.org.uk/photos/31/81/318116_4760589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596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0.geograph.org.uk/photos/31/81/318122_a14a66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66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panoramio.com/photos/original/158283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192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2.bp.blogspot.com/-8B5w-y287Tw/Tl4YA_h-uyI/AAAAAAAAAB8/6HrncpZADHA/s1600/mentmoreeden+bridge+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061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254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es-ES" dirty="0"/>
              <a:t>Old Thatch Garden</a:t>
            </a:r>
          </a:p>
        </p:txBody>
      </p:sp>
      <p:sp>
        <p:nvSpPr>
          <p:cNvPr id="14339" name="2 Marcador de contenido"/>
          <p:cNvSpPr>
            <a:spLocks noGrp="1"/>
          </p:cNvSpPr>
          <p:nvPr>
            <p:ph sz="quarter" idx="1"/>
          </p:nvPr>
        </p:nvSpPr>
        <p:spPr/>
        <p:txBody>
          <a:bodyPr/>
          <a:lstStyle/>
          <a:p>
            <a:pPr eaLnBrk="1" hangingPunct="1"/>
            <a:r>
              <a:rPr lang="es-ES" dirty="0"/>
              <a:t>Una casa de campo del siglo XVII, con un jardín de dos hectáreas diseñado por Jacky Hawthorne.</a:t>
            </a:r>
          </a:p>
          <a:p>
            <a:pPr eaLnBrk="1" hangingPunct="1"/>
            <a:r>
              <a:rPr lang="es-ES" dirty="0"/>
              <a:t>Hay un jardín de la cabaña, jardín de agua . </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225318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gardenvisit.com/assets/madge/old_thatch_buckinghamshire/600x/old_thatch_buckinghamshire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831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Old Thatch -- Buckinghamsh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669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869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741367"/>
          </a:xfrm>
          <a:prstGeom prst="rect">
            <a:avLst/>
          </a:prstGeom>
        </p:spPr>
      </p:pic>
    </p:spTree>
    <p:extLst>
      <p:ext uri="{BB962C8B-B14F-4D97-AF65-F5344CB8AC3E}">
        <p14:creationId xmlns:p14="http://schemas.microsoft.com/office/powerpoint/2010/main" val="1079160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421929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9843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296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8225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94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165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48484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325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4188165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3400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6006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dirty="0"/>
              <a:t>Stowe Landscape Gardens</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Stowe House</a:t>
            </a:r>
            <a:r>
              <a:rPr lang="es-ES" dirty="0"/>
              <a:t> es una casa de campo situada en Stowe , Buckinghamshire , Inglaterra . </a:t>
            </a:r>
          </a:p>
          <a:p>
            <a:pPr marL="274320" indent="-274320" eaLnBrk="1" fontAlgn="auto" hangingPunct="1">
              <a:spcBef>
                <a:spcPts val="580"/>
              </a:spcBef>
              <a:spcAft>
                <a:spcPts val="0"/>
              </a:spcAft>
              <a:buFont typeface="Wingdings 2"/>
              <a:buChar char=""/>
              <a:defRPr/>
            </a:pPr>
            <a:r>
              <a:rPr lang="es-ES" dirty="0"/>
              <a:t>Es la casa de Stowe School , una escuela independiente . </a:t>
            </a:r>
          </a:p>
          <a:p>
            <a:pPr marL="274320" indent="-274320" eaLnBrk="1" fontAlgn="auto" hangingPunct="1">
              <a:spcBef>
                <a:spcPts val="580"/>
              </a:spcBef>
              <a:spcAft>
                <a:spcPts val="0"/>
              </a:spcAft>
              <a:buFont typeface="Wingdings 2"/>
              <a:buChar char=""/>
              <a:defRPr/>
            </a:pPr>
            <a:r>
              <a:rPr lang="es-ES" dirty="0"/>
              <a:t>Los jardines (conocido como </a:t>
            </a:r>
            <a:r>
              <a:rPr lang="es-ES" b="1" dirty="0"/>
              <a:t>Stowe Landscape Gardens),son</a:t>
            </a:r>
            <a:r>
              <a:rPr lang="es-ES" dirty="0"/>
              <a:t> un ejemplo significativo del jardín estilo paisajista, junto con parte del Parque, pasó a ser propiedad de la confianza nacional en 1989 y están abiertos al público. </a:t>
            </a:r>
          </a:p>
          <a:p>
            <a:pPr marL="274320" indent="-274320" eaLnBrk="1" fontAlgn="auto" hangingPunct="1">
              <a:spcBef>
                <a:spcPts val="580"/>
              </a:spcBef>
              <a:spcAft>
                <a:spcPts val="0"/>
              </a:spcAft>
              <a:buFont typeface="Wingdings 2"/>
              <a:buChar char=""/>
              <a:defRPr/>
            </a:pPr>
            <a:r>
              <a:rPr lang="es-ES" dirty="0"/>
              <a:t>El parque que rodea el jardín está abierto los 365 días del año y el acceso es gratuito.</a:t>
            </a:r>
          </a:p>
        </p:txBody>
      </p:sp>
    </p:spTree>
    <p:extLst>
      <p:ext uri="{BB962C8B-B14F-4D97-AF65-F5344CB8AC3E}">
        <p14:creationId xmlns:p14="http://schemas.microsoft.com/office/powerpoint/2010/main" val="1284819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La casa está abierta al público durante las vacaciones escolares , y por lo general hay una visita guiada al día durante el período lectivo . </a:t>
            </a:r>
          </a:p>
          <a:p>
            <a:r>
              <a:rPr lang="es-ES" dirty="0"/>
              <a:t>La fortuna de la familia Temple se basaba en la cría de ovejas , que se registró por primera vez como tal en Witney , en Oxfordshire . </a:t>
            </a:r>
          </a:p>
          <a:p>
            <a:r>
              <a:rPr lang="es-ES" dirty="0"/>
              <a:t>Más tarde, a partir de 1546 que había alquilado una granja de ovejas en Burton Dassett en Warwickshire . </a:t>
            </a:r>
          </a:p>
          <a:p>
            <a:r>
              <a:rPr lang="es-ES" dirty="0"/>
              <a:t>La finca  Stowe fue arrendada a partir de 1571 por Peter Temple, su hijo John Temple compró la casa y finca de Stowe en 1589 y se convirtió en la casa de la familia Temple.</a:t>
            </a:r>
          </a:p>
          <a:p>
            <a:endParaRPr lang="es-ES" dirty="0"/>
          </a:p>
          <a:p>
            <a:endParaRPr lang="es-ES" dirty="0"/>
          </a:p>
        </p:txBody>
      </p:sp>
    </p:spTree>
    <p:extLst>
      <p:ext uri="{BB962C8B-B14F-4D97-AF65-F5344CB8AC3E}">
        <p14:creationId xmlns:p14="http://schemas.microsoft.com/office/powerpoint/2010/main" val="3345167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333375"/>
            <a:ext cx="7185992" cy="6335985"/>
          </a:xfrm>
        </p:spPr>
        <p:txBody>
          <a:bodyPr>
            <a:normAutofit/>
          </a:bodyPr>
          <a:lstStyle/>
          <a:p>
            <a:pPr eaLnBrk="1" hangingPunct="1"/>
            <a:r>
              <a:rPr lang="es-ES" sz="2400" dirty="0"/>
              <a:t>En el siglo XVII, la casa fue reconstruida totalmente por Sir Richard Temple, 3ro baron c.1683 en el sitio actual.</a:t>
            </a:r>
          </a:p>
          <a:p>
            <a:pPr eaLnBrk="1" hangingPunct="1"/>
            <a:r>
              <a:rPr lang="es-ES" sz="2400" dirty="0"/>
              <a:t>En 1725, Charles Howard, 3ro conde de Carlisle y su esposa se ​​alojaron durante dos semanas</a:t>
            </a:r>
            <a:r>
              <a:rPr lang="es-ES" dirty="0"/>
              <a:t>.</a:t>
            </a:r>
          </a:p>
          <a:p>
            <a:r>
              <a:rPr lang="es-ES" dirty="0"/>
              <a:t>Los años 1730 y 1740 vieron la visita de Henrietta Howard, condesa de Suffolk , William Pulteney, 1r conde de Bath , Frederick, Príncipe de Gales , junto con otros amigos de Lord Cobham  que fueron invitados frecuentes.</a:t>
            </a:r>
          </a:p>
          <a:p>
            <a:r>
              <a:rPr lang="es-ES" dirty="0"/>
              <a:t> Es esta una de las creaciones más notables de jardines privados de la Inglaterra georgiana.</a:t>
            </a:r>
          </a:p>
          <a:p>
            <a:r>
              <a:rPr lang="es-ES" dirty="0"/>
              <a:t> Stowe fue creado por un familia que en su momento era tan poderosa que su fortuna era superior a la del rey. </a:t>
            </a:r>
          </a:p>
          <a:p>
            <a:pPr eaLnBrk="1" hangingPunct="1"/>
            <a:endParaRPr lang="es-ES" dirty="0"/>
          </a:p>
        </p:txBody>
      </p:sp>
    </p:spTree>
    <p:extLst>
      <p:ext uri="{BB962C8B-B14F-4D97-AF65-F5344CB8AC3E}">
        <p14:creationId xmlns:p14="http://schemas.microsoft.com/office/powerpoint/2010/main" val="3740128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549275"/>
            <a:ext cx="7041976" cy="5832475"/>
          </a:xfrm>
        </p:spPr>
        <p:txBody>
          <a:bodyPr>
            <a:normAutofit fontScale="92500"/>
          </a:bodyPr>
          <a:lstStyle/>
          <a:p>
            <a:pPr eaLnBrk="1" hangingPunct="1"/>
            <a:r>
              <a:rPr lang="es-ES" sz="2400" dirty="0"/>
              <a:t>La escala, grandeza y belleza de Stowe ha inspirado a escritores, filósofos, artistas, políticos y a los visitantes de todos lo estamentos del público desde el siglo XVIII hasta nuestros días.</a:t>
            </a:r>
          </a:p>
          <a:p>
            <a:r>
              <a:rPr lang="es-ES" dirty="0"/>
              <a:t>La confianza adquirida por los jardines, además de un ambicioso programa de restauración el cual ha permitido que sus más de 40 templos y monumentos siguen existiendo, adornando un ambiente inspirador de los lagos y valles con una infinita variedad de paseos y senderos, una delicia para explorar en cualquier época del año </a:t>
            </a:r>
          </a:p>
          <a:p>
            <a:r>
              <a:rPr lang="es-ES" dirty="0"/>
              <a:t>Recientemente se ha creado un centro de visitantes en la entrada, actualmente el jardín, menos la Stowe House, pertenece al National Trust británica.</a:t>
            </a:r>
          </a:p>
        </p:txBody>
      </p:sp>
    </p:spTree>
    <p:extLst>
      <p:ext uri="{BB962C8B-B14F-4D97-AF65-F5344CB8AC3E}">
        <p14:creationId xmlns:p14="http://schemas.microsoft.com/office/powerpoint/2010/main" val="1051969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5543550"/>
          </a:xfrm>
        </p:spPr>
        <p:txBody>
          <a:bodyPr>
            <a:normAutofit lnSpcReduction="10000"/>
          </a:bodyPr>
          <a:lstStyle/>
          <a:p>
            <a:pPr marL="0" indent="0" eaLnBrk="1" fontAlgn="auto" hangingPunct="1">
              <a:spcBef>
                <a:spcPts val="580"/>
              </a:spcBef>
              <a:spcAft>
                <a:spcPts val="0"/>
              </a:spcAft>
              <a:buNone/>
              <a:defRPr/>
            </a:pPr>
            <a:endParaRPr lang="es-ES" dirty="0"/>
          </a:p>
          <a:p>
            <a:pPr marL="274320" indent="-274320" eaLnBrk="1" fontAlgn="auto" hangingPunct="1">
              <a:spcBef>
                <a:spcPts val="580"/>
              </a:spcBef>
              <a:spcAft>
                <a:spcPts val="0"/>
              </a:spcAft>
              <a:buFont typeface="Wingdings 2"/>
              <a:buChar char=""/>
              <a:defRPr/>
            </a:pPr>
            <a:r>
              <a:rPr lang="es-ES" dirty="0"/>
              <a:t>Las principales características</a:t>
            </a:r>
          </a:p>
          <a:p>
            <a:pPr marL="274320" indent="-274320" eaLnBrk="1" fontAlgn="auto" hangingPunct="1">
              <a:spcBef>
                <a:spcPts val="580"/>
              </a:spcBef>
              <a:spcAft>
                <a:spcPts val="0"/>
              </a:spcAft>
              <a:buFont typeface="Wingdings 2"/>
              <a:buChar char=""/>
              <a:defRPr/>
            </a:pPr>
            <a:r>
              <a:rPr lang="es-ES" dirty="0"/>
              <a:t>Jardines Stowe han sido visitados por turistas y excursionistas durante doscientos años, con guías a cuenta de los visitante. </a:t>
            </a:r>
          </a:p>
          <a:p>
            <a:pPr marL="274320" indent="-274320" eaLnBrk="1" fontAlgn="auto" hangingPunct="1">
              <a:spcBef>
                <a:spcPts val="580"/>
              </a:spcBef>
              <a:spcAft>
                <a:spcPts val="0"/>
              </a:spcAft>
              <a:buFont typeface="Wingdings 2"/>
              <a:buChar char=""/>
              <a:defRPr/>
            </a:pPr>
            <a:r>
              <a:rPr lang="es-ES" dirty="0"/>
              <a:t>Sin embargo, nunca se estableció una entrada pública o forma a la propiedad.</a:t>
            </a:r>
          </a:p>
          <a:p>
            <a:pPr>
              <a:spcBef>
                <a:spcPts val="580"/>
              </a:spcBef>
              <a:buFont typeface="Wingdings 2"/>
              <a:buChar char=""/>
              <a:defRPr/>
            </a:pPr>
            <a:r>
              <a:rPr lang="es-ES" dirty="0"/>
              <a:t>El arco Corinto fue creado como un símbolo de la riqueza y la influencia en lugar de una puerta de entrada. </a:t>
            </a:r>
          </a:p>
          <a:p>
            <a:pPr>
              <a:spcBef>
                <a:spcPts val="580"/>
              </a:spcBef>
              <a:buFont typeface="Wingdings 2"/>
              <a:buChar char=""/>
              <a:defRPr/>
            </a:pPr>
            <a:r>
              <a:rPr lang="es-ES" dirty="0"/>
              <a:t>De hecho, la única persona que conocemos que lo atravesó durante una visita a la casa fue la reina Victoria, para quien se abrió especialmente.</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33859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333375"/>
            <a:ext cx="7185992" cy="5686425"/>
          </a:xfrm>
        </p:spPr>
        <p:txBody>
          <a:bodyPr>
            <a:normAutofit fontScale="92500"/>
          </a:bodyPr>
          <a:lstStyle/>
          <a:p>
            <a:pPr eaLnBrk="1" hangingPunct="1"/>
            <a:r>
              <a:rPr lang="es-ES" sz="2400" dirty="0"/>
              <a:t>La </a:t>
            </a:r>
            <a:r>
              <a:rPr lang="es-ES" sz="2400" b="1" dirty="0"/>
              <a:t>Grand Avenue</a:t>
            </a:r>
            <a:r>
              <a:rPr lang="es-ES" sz="2400" dirty="0"/>
              <a:t> con sus logias "Buckingham" se agregaron en 1805, su extensión es de una y media millas de largo. Se podría haber convertido en una urbanización, ya que fue parcelado como parcelas edificables para la gran liquidación de la propiedad en 1921. Afortunadamente, un grupo de Old Etonians ha recaudado los fondos para comprar la gran superficie como regalo para la nueva escuela.</a:t>
            </a:r>
          </a:p>
          <a:p>
            <a:r>
              <a:rPr lang="es-ES" dirty="0"/>
              <a:t>Oxford Avenue sigue la antigua calzada romana de Bicester de Towcester.</a:t>
            </a:r>
          </a:p>
          <a:p>
            <a:r>
              <a:rPr lang="es-ES" dirty="0"/>
              <a:t>Las puertas de Oxford habían perdido sus herrajes originales donados como metal durante la guerra en la década de 1940. Después, fueron reemplazos por unos nuevos hechos de hierro forjado, rescatado de un barco de guerra alemán.</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232945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404813"/>
            <a:ext cx="7113984" cy="5614987"/>
          </a:xfrm>
        </p:spPr>
        <p:txBody>
          <a:bodyPr>
            <a:normAutofit/>
          </a:bodyPr>
          <a:lstStyle/>
          <a:p>
            <a:pPr eaLnBrk="1" hangingPunct="1"/>
            <a:r>
              <a:rPr lang="es-ES" b="1" dirty="0"/>
              <a:t>Oxford Avenue</a:t>
            </a:r>
            <a:r>
              <a:rPr lang="es-ES" dirty="0"/>
              <a:t> sigue la antigua calzada romana de Bicester de Towcester.</a:t>
            </a:r>
          </a:p>
          <a:p>
            <a:pPr eaLnBrk="1" hangingPunct="1"/>
            <a:r>
              <a:rPr lang="es-ES" dirty="0"/>
              <a:t>El puente cruza un </a:t>
            </a:r>
            <a:r>
              <a:rPr lang="es-ES" b="1" dirty="0"/>
              <a:t>lago Oxford</a:t>
            </a:r>
            <a:r>
              <a:rPr lang="es-ES" dirty="0"/>
              <a:t> el cual servía de estanque de viejo molino. </a:t>
            </a:r>
          </a:p>
          <a:p>
            <a:pPr eaLnBrk="1" hangingPunct="1"/>
            <a:r>
              <a:rPr lang="es-ES" dirty="0"/>
              <a:t>Era una vez el tema de una fila enorme entre el marqués de Chandos y Sydney Pierrepont, propietario de una finca cercana que lo utiliza como un acceso directo.</a:t>
            </a:r>
          </a:p>
          <a:p>
            <a:pPr eaLnBrk="1" hangingPunct="1"/>
            <a:r>
              <a:rPr lang="es-ES" dirty="0"/>
              <a:t> El resultado fue el marqués de retirar la parte central del puente para mantener su "paso" de vecino.</a:t>
            </a:r>
          </a:p>
          <a:p>
            <a:pPr eaLnBrk="1" hangingPunct="1"/>
            <a:endParaRPr lang="es-ES" dirty="0"/>
          </a:p>
        </p:txBody>
      </p:sp>
    </p:spTree>
    <p:extLst>
      <p:ext uri="{BB962C8B-B14F-4D97-AF65-F5344CB8AC3E}">
        <p14:creationId xmlns:p14="http://schemas.microsoft.com/office/powerpoint/2010/main" val="339006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258000" cy="5470525"/>
          </a:xfrm>
        </p:spPr>
        <p:txBody>
          <a:bodyPr/>
          <a:lstStyle/>
          <a:p>
            <a:pPr eaLnBrk="1" hangingPunct="1"/>
            <a:r>
              <a:rPr lang="es-ES" dirty="0"/>
              <a:t>Los Pabellones Boicot en torno a 1728, fueron nombrados después de la antigua aldea de boicot, a medio camino a lo largo de la Avenida de Oxford.</a:t>
            </a:r>
          </a:p>
          <a:p>
            <a:pPr eaLnBrk="1" hangingPunct="1"/>
            <a:r>
              <a:rPr lang="es-ES" dirty="0"/>
              <a:t>La estatua de George vestida como Marco Aurelio, se encuentra en el frente del Norte de la Cámara. </a:t>
            </a:r>
          </a:p>
          <a:p>
            <a:pPr eaLnBrk="1" hangingPunct="1"/>
            <a:r>
              <a:rPr lang="es-ES" dirty="0"/>
              <a:t>Fue Jorge I que hizo Sir Richard Temple un vizconde en 1718.</a:t>
            </a:r>
          </a:p>
          <a:p>
            <a:pPr eaLnBrk="1" hangingPunct="1"/>
            <a:r>
              <a:rPr lang="es-ES" dirty="0"/>
              <a:t>La Ha-Ha en Stowe, construido por Charles Bridgeman como un símbolo de grandeza, fue probablemente el más largo jamás construido.</a:t>
            </a:r>
          </a:p>
          <a:p>
            <a:pPr eaLnBrk="1" hangingPunct="1"/>
            <a:endParaRPr lang="es-ES" dirty="0"/>
          </a:p>
        </p:txBody>
      </p:sp>
    </p:spTree>
    <p:extLst>
      <p:ext uri="{BB962C8B-B14F-4D97-AF65-F5344CB8AC3E}">
        <p14:creationId xmlns:p14="http://schemas.microsoft.com/office/powerpoint/2010/main" val="3310443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ridge_Stowe_Landscape_Gardens_BY_ROBERT_KILP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840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towe..-Temple of COncord and Vic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786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Stowe Landscape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540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towe.-Landscape Garden (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957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towe Landscape Gardens.-Buckingham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180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tow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486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towe_Park_Palladian_bridg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1150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towe Landscape Gardens.-Buckingham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800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towe.-Palladian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472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towe.-Gazeb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81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towe.-Gotic 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436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tow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616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towe.-Lord Cobham`s Pill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2 Imagen" descr="Stowe.-Gothic Temp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101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towe.-The chines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167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towe Garden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798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towe Landscap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331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towe Landscape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044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towe Landscap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1859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towe Landscap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445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towe Landscape Gard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4309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towe Landscape Garden.-a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42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towe Landscap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821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towe Landscape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290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towe Landscape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267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towe Landscape Garden.-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671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towe Landscape Garden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968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towe Landscape Gardens.-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2521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towe Landscape Gardens.-Buckingham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385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towe_Oxford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1585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towe-Buckinghamshire-vista-de-los-2-pabellones-del-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150"/>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2158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dirty="0"/>
              <a:t>The Lyde Garden </a:t>
            </a:r>
          </a:p>
        </p:txBody>
      </p:sp>
      <p:sp>
        <p:nvSpPr>
          <p:cNvPr id="55299" name="2 Marcador de contenido"/>
          <p:cNvSpPr>
            <a:spLocks noGrp="1"/>
          </p:cNvSpPr>
          <p:nvPr>
            <p:ph sz="quarter" idx="1"/>
          </p:nvPr>
        </p:nvSpPr>
        <p:spPr/>
        <p:txBody>
          <a:bodyPr/>
          <a:lstStyle/>
          <a:p>
            <a:pPr eaLnBrk="1" hangingPunct="1"/>
            <a:r>
              <a:rPr lang="es-ES" dirty="0"/>
              <a:t>El Jardín Lyde es un jardín acuático hundido creado por Lord Carrington. </a:t>
            </a:r>
          </a:p>
          <a:p>
            <a:pPr eaLnBrk="1" hangingPunct="1"/>
            <a:r>
              <a:rPr lang="es-ES" dirty="0"/>
              <a:t>Es frente a su casa de la familia - La casa de señorío, Bledlow . </a:t>
            </a:r>
          </a:p>
          <a:p>
            <a:pPr eaLnBrk="1" hangingPunct="1"/>
            <a:r>
              <a:rPr lang="es-ES" dirty="0"/>
              <a:t>El Lyde es un afluente del río Thame. </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8412582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Bledlow: The Lyde Gard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4838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tatic.panoramio.com/photos/original/344979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9513"/>
            <a:ext cx="9144000" cy="80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667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3591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317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122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8675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1528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West Wycombe Park </a:t>
            </a:r>
          </a:p>
        </p:txBody>
      </p:sp>
      <p:sp>
        <p:nvSpPr>
          <p:cNvPr id="63491" name="2 Marcador de contenido"/>
          <p:cNvSpPr>
            <a:spLocks noGrp="1"/>
          </p:cNvSpPr>
          <p:nvPr>
            <p:ph sz="quarter" idx="1"/>
          </p:nvPr>
        </p:nvSpPr>
        <p:spPr>
          <a:xfrm>
            <a:off x="611188" y="1447800"/>
            <a:ext cx="7561212" cy="5005388"/>
          </a:xfrm>
        </p:spPr>
        <p:txBody>
          <a:bodyPr>
            <a:normAutofit fontScale="92500"/>
          </a:bodyPr>
          <a:lstStyle/>
          <a:p>
            <a:pPr eaLnBrk="1" hangingPunct="1"/>
            <a:r>
              <a:rPr lang="es-ES" sz="2400" b="1" dirty="0"/>
              <a:t>West Wycombe Park</a:t>
            </a:r>
            <a:r>
              <a:rPr lang="es-ES" sz="2400" dirty="0"/>
              <a:t> es una casa de campo cerca del pueblo de West Wycombe , en Buckinghamshire , Inglaterra , construida entre 1740 y 1800. </a:t>
            </a:r>
          </a:p>
          <a:p>
            <a:pPr eaLnBrk="1" hangingPunct="1"/>
            <a:r>
              <a:rPr lang="es-ES" sz="2400" dirty="0"/>
              <a:t> Se concibió como un palacio de placer libertino y delitante en el siglo XVIII para Sir Francis Dashwood, 2do baronet .</a:t>
            </a:r>
          </a:p>
          <a:p>
            <a:pPr eaLnBrk="1" hangingPunct="1"/>
            <a:r>
              <a:rPr lang="es-ES" sz="2400" dirty="0"/>
              <a:t> La casa es un rectángulo de largo con cuatro fachadas que son columnas y frontón. </a:t>
            </a:r>
          </a:p>
          <a:p>
            <a:pPr eaLnBrk="1" hangingPunct="1"/>
            <a:r>
              <a:rPr lang="es-ES" sz="2400" dirty="0"/>
              <a:t>La casa encapsula toda la progresión de la arquitectura británica del siglo XVIII con principios idiosincrásicos de Palladio a la neoclásica , a pesar de las anomalías en el diseño de la casa también lo hacen con una arquitectura única. </a:t>
            </a:r>
          </a:p>
        </p:txBody>
      </p:sp>
    </p:spTree>
    <p:extLst>
      <p:ext uri="{BB962C8B-B14F-4D97-AF65-F5344CB8AC3E}">
        <p14:creationId xmlns:p14="http://schemas.microsoft.com/office/powerpoint/2010/main" val="11548036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549275"/>
            <a:ext cx="7113984" cy="6120085"/>
          </a:xfrm>
        </p:spPr>
        <p:txBody>
          <a:bodyPr>
            <a:normAutofit lnSpcReduction="10000"/>
          </a:bodyPr>
          <a:lstStyle/>
          <a:p>
            <a:pPr eaLnBrk="1" hangingPunct="1"/>
            <a:r>
              <a:rPr lang="es-ES" sz="2400" dirty="0"/>
              <a:t>La mansión está situada en un parque ajardinado del siglo XVIII, que contiene muchos pequeños templos y las locuras que actúan como satélites al templo mayor, de la casa. </a:t>
            </a:r>
          </a:p>
          <a:p>
            <a:pPr eaLnBrk="1" hangingPunct="1"/>
            <a:r>
              <a:rPr lang="es-ES" sz="2400" dirty="0"/>
              <a:t>La casa, que es un grado I  se dio a la National Trust en 1943 por el 10º Baron  Sir John Dashwood (1896-1966), una acción fuertemente resentida por su heredero. </a:t>
            </a:r>
            <a:endParaRPr lang="es-ES" sz="2400" baseline="30000" dirty="0"/>
          </a:p>
          <a:p>
            <a:pPr eaLnBrk="1" hangingPunct="1"/>
            <a:r>
              <a:rPr lang="es-ES" sz="2400" dirty="0"/>
              <a:t> Dashwood conservó la propiedad de el contenido de la casa, muchos de los cuales se vendieron, después de su muerte, la casa fue restaurada a expensas de su hijo, Sir Francis Dashwood. Hoy en día, mientras que la estructura es propiedad del National Trust, la casa es el hogar de Sir Edward Dashwood y su familia</a:t>
            </a:r>
          </a:p>
          <a:p>
            <a:pPr eaLnBrk="1" hangingPunct="1"/>
            <a:endParaRPr lang="es-ES" dirty="0"/>
          </a:p>
        </p:txBody>
      </p:sp>
    </p:spTree>
    <p:extLst>
      <p:ext uri="{BB962C8B-B14F-4D97-AF65-F5344CB8AC3E}">
        <p14:creationId xmlns:p14="http://schemas.microsoft.com/office/powerpoint/2010/main" val="14205732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549275"/>
            <a:ext cx="7258000" cy="5470525"/>
          </a:xfrm>
        </p:spPr>
        <p:txBody>
          <a:bodyPr>
            <a:normAutofit lnSpcReduction="10000"/>
          </a:bodyPr>
          <a:lstStyle/>
          <a:p>
            <a:pPr eaLnBrk="1" hangingPunct="1"/>
            <a:r>
              <a:rPr lang="es-ES" sz="2400" dirty="0"/>
              <a:t>Los jardines en West Wycombe Park son algunos de los mejores jardines del siglo y  los más idiosincráticos que sobreviven en Inglaterra del siglo XVIII . </a:t>
            </a:r>
            <a:endParaRPr lang="es-ES" sz="2400" baseline="30000" dirty="0"/>
          </a:p>
          <a:p>
            <a:pPr eaLnBrk="1" hangingPunct="1"/>
            <a:r>
              <a:rPr lang="es-ES" sz="2400" dirty="0"/>
              <a:t> El parque es único en su uso constante de la arquitectura clásica de Grecia y de Italia.</a:t>
            </a:r>
          </a:p>
          <a:p>
            <a:pPr eaLnBrk="1" hangingPunct="1"/>
            <a:r>
              <a:rPr lang="es-ES" sz="2400" dirty="0"/>
              <a:t>Los dos principales arquitectos de los jardines de West Wycombe fueron John Donowell y Revett Nicholas</a:t>
            </a:r>
          </a:p>
          <a:p>
            <a:pPr eaLnBrk="1" hangingPunct="1"/>
            <a:r>
              <a:rPr lang="es-ES" sz="2400" dirty="0"/>
              <a:t>Diseñaron todos los edificios ornamentales  en el parque. </a:t>
            </a:r>
          </a:p>
          <a:p>
            <a:pPr eaLnBrk="1" hangingPunct="1"/>
            <a:r>
              <a:rPr lang="es-ES" sz="2400" dirty="0"/>
              <a:t>El arquitecto paisajista Thomas Cook comenzó a ejecutar los planes para el parque, con lago artificial creado a partir del cercano Wye River , en la forma de un cisne. </a:t>
            </a:r>
          </a:p>
        </p:txBody>
      </p:sp>
    </p:spTree>
    <p:extLst>
      <p:ext uri="{BB962C8B-B14F-4D97-AF65-F5344CB8AC3E}">
        <p14:creationId xmlns:p14="http://schemas.microsoft.com/office/powerpoint/2010/main" val="32359779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1" y="404813"/>
            <a:ext cx="7258000" cy="6264275"/>
          </a:xfrm>
        </p:spPr>
        <p:txBody>
          <a:bodyPr>
            <a:normAutofit lnSpcReduction="10000"/>
          </a:bodyPr>
          <a:lstStyle/>
          <a:p>
            <a:pPr eaLnBrk="1" hangingPunct="1"/>
            <a:r>
              <a:rPr lang="es-ES" sz="2400" dirty="0"/>
              <a:t>El lago tenía originalmente un galeon  español  para la diversión de los clientes de Dashwood, con un capitán de residente a bordo. </a:t>
            </a:r>
            <a:endParaRPr lang="es-ES" sz="2400" baseline="30000" dirty="0"/>
          </a:p>
          <a:p>
            <a:pPr eaLnBrk="1" hangingPunct="1"/>
            <a:r>
              <a:rPr lang="es-ES" sz="2400" dirty="0"/>
              <a:t> El agua sale del lago por una cascada y un estanque en el canal.</a:t>
            </a:r>
          </a:p>
          <a:p>
            <a:pPr eaLnBrk="1" hangingPunct="1"/>
            <a:r>
              <a:rPr lang="es-ES" sz="2400" dirty="0"/>
              <a:t>Uno de los hitos más importantes en los últimos años del período Georgia fue la introducción de muchas nuevas especies de árboles y flora de todo el mundo, que Horace Walpole le da por la "riqueza y el colorido tan peculiar en el paisaje moderno". </a:t>
            </a:r>
          </a:p>
          <a:p>
            <a:pPr eaLnBrk="1" hangingPunct="1"/>
            <a:r>
              <a:rPr lang="es-ES" sz="2400" dirty="0"/>
              <a:t>El nuevas especies también permitían a los cambios de estado de ánimo a través de cambios de la siembra, por lo que un área puede ser oscura y melancólica, o luminosa y entusiasta, o misteriosa, por lo que, jardines contemporáneos, tales como West Wycombe y Stourhead.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16490475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755650" y="549275"/>
            <a:ext cx="7488758" cy="6308725"/>
          </a:xfrm>
        </p:spPr>
        <p:txBody>
          <a:bodyPr>
            <a:normAutofit lnSpcReduction="10000"/>
          </a:bodyPr>
          <a:lstStyle/>
          <a:p>
            <a:pPr eaLnBrk="1" hangingPunct="1"/>
            <a:r>
              <a:rPr lang="es-ES" sz="2400" dirty="0"/>
              <a:t>Organizados como una caminata alrededor de un lago, se traslada al visitante a través de una serie de lugares, cada uno con su propio carácter específico y completamente separado de la anterior.</a:t>
            </a:r>
          </a:p>
          <a:p>
            <a:pPr eaLnBrk="1" hangingPunct="1"/>
            <a:r>
              <a:rPr lang="es-ES" sz="2400" dirty="0"/>
              <a:t>El "Templo de Apolo" fue originalmente una puerta de entrada y luego se utiliza para las peleas de gallos , sino que también se los somete el punto de vista de la rama de ala de servicio de la casa principal. </a:t>
            </a:r>
          </a:p>
          <a:p>
            <a:pPr eaLnBrk="1" hangingPunct="1"/>
            <a:r>
              <a:rPr lang="es-ES" sz="2400" dirty="0"/>
              <a:t>El parque todavía contiene muchas locuras y los templos. </a:t>
            </a:r>
          </a:p>
          <a:p>
            <a:pPr eaLnBrk="1" hangingPunct="1"/>
            <a:r>
              <a:rPr lang="es-ES" sz="2400" dirty="0"/>
              <a:t>El "Templo de la Música" está en una isla en el lago, inspirado en el Templo de Vesta en Roma . </a:t>
            </a:r>
          </a:p>
          <a:p>
            <a:pPr eaLnBrk="1" hangingPunct="1"/>
            <a:r>
              <a:rPr lang="es-ES" sz="2400" dirty="0"/>
              <a:t>Fue diseñado para las fiestas campestres de Dashwood con el templo usado como un teatro, los restos de la etapa de supervivencia. </a:t>
            </a:r>
          </a:p>
          <a:p>
            <a:pPr eaLnBrk="1" hangingPunct="1"/>
            <a:endParaRPr lang="es-ES" dirty="0"/>
          </a:p>
        </p:txBody>
      </p:sp>
    </p:spTree>
    <p:extLst>
      <p:ext uri="{BB962C8B-B14F-4D97-AF65-F5344CB8AC3E}">
        <p14:creationId xmlns:p14="http://schemas.microsoft.com/office/powerpoint/2010/main" val="42153939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Frente a la cascada principal del templo esta el jardín, que tiene dos estatuas de ninfas de las aguas . </a:t>
            </a:r>
          </a:p>
          <a:p>
            <a:pPr eaLnBrk="1" hangingPunct="1"/>
            <a:r>
              <a:rPr lang="es-ES" sz="2400" dirty="0"/>
              <a:t>La cascada de la presente se ha rehecho, ya que el original fue demolido en la década de 1830. </a:t>
            </a:r>
          </a:p>
          <a:p>
            <a:pPr eaLnBrk="1" hangingPunct="1"/>
            <a:r>
              <a:rPr lang="es-ES" sz="2400" dirty="0"/>
              <a:t>Una torre octogonal  conocida como el "Templo de los Vientos" se basa en el diseño de la Torre de los Vientos en Atenas.</a:t>
            </a:r>
          </a:p>
          <a:p>
            <a:pPr eaLnBrk="1" hangingPunct="1"/>
            <a:r>
              <a:rPr lang="es-ES" sz="2400" dirty="0"/>
              <a:t>Arquitectura clásica continúa el camino alrededor del lago, con el "Templo de la Flora ", una oculta casa de verano , y el "Templo de Daphne ", tanto que recuerda a un pequeño templo en la Acrópolis.</a:t>
            </a:r>
          </a:p>
          <a:p>
            <a:pPr eaLnBrk="1" hangingPunct="1"/>
            <a:r>
              <a:rPr lang="es-ES" sz="2400" dirty="0"/>
              <a:t>Otro templo escondido, el "Templo de la Ronda", tiene una logia curva.</a:t>
            </a:r>
          </a:p>
          <a:p>
            <a:pPr eaLnBrk="1" hangingPunct="1"/>
            <a:endParaRPr lang="es-ES" dirty="0"/>
          </a:p>
        </p:txBody>
      </p:sp>
    </p:spTree>
    <p:extLst>
      <p:ext uri="{BB962C8B-B14F-4D97-AF65-F5344CB8AC3E}">
        <p14:creationId xmlns:p14="http://schemas.microsoft.com/office/powerpoint/2010/main" val="28304979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539750" y="333374"/>
            <a:ext cx="7632650" cy="6335985"/>
          </a:xfrm>
        </p:spPr>
        <p:txBody>
          <a:bodyPr>
            <a:normAutofit lnSpcReduction="10000"/>
          </a:bodyPr>
          <a:lstStyle/>
          <a:p>
            <a:pPr eaLnBrk="1" hangingPunct="1"/>
            <a:r>
              <a:rPr lang="es-ES" sz="2400" dirty="0"/>
              <a:t>Cerca de la casa, la selección del ala de servicios de la vista, es un romano arco de triunfo , el "Templo de Apolo ", también conocido (por su uso anterior un lugar para peleas de gallos ) como "Cockpit Arco ', que tiene una copia de la el famoso Apolo de Belvedere .</a:t>
            </a:r>
          </a:p>
          <a:p>
            <a:pPr eaLnBrk="1" hangingPunct="1"/>
            <a:r>
              <a:rPr lang="es-ES" sz="2400" dirty="0"/>
              <a:t>Muy cerca se encuentra el "Templo de Diana ", con un pequeño nicho que contiene una estatua de la diosa. </a:t>
            </a:r>
          </a:p>
          <a:p>
            <a:pPr eaLnBrk="1" hangingPunct="1"/>
            <a:r>
              <a:rPr lang="es-ES" sz="2400" dirty="0"/>
              <a:t>Otra diosa se ​​celebra en el "Templo de Venus ". </a:t>
            </a:r>
          </a:p>
          <a:p>
            <a:pPr eaLnBrk="1" hangingPunct="1"/>
            <a:r>
              <a:rPr lang="es-ES" sz="2400" dirty="0"/>
              <a:t>A continuación se trata de un Exedra , una gruta (conocido como salón de Venus) y una estatua de Mercurio .</a:t>
            </a:r>
          </a:p>
          <a:p>
            <a:pPr eaLnBrk="1" hangingPunct="1"/>
            <a:r>
              <a:rPr lang="es-ES" sz="2400" dirty="0"/>
              <a:t>Esta vez llevó a cabo una copia de los Medici de Venus ", que fue demolido en la década de 1820, pero recientemente ha sido reconstruida y ahora tiene una réplica de la Venus de Milo. </a:t>
            </a:r>
          </a:p>
        </p:txBody>
      </p:sp>
    </p:spTree>
    <p:extLst>
      <p:ext uri="{BB962C8B-B14F-4D97-AF65-F5344CB8AC3E}">
        <p14:creationId xmlns:p14="http://schemas.microsoft.com/office/powerpoint/2010/main" val="20439902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37177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564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3740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IMG_06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8914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Wycombe00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6576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West Wycombe Park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8765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4063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ntpl_890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7004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West_Wycombe_Park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7046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img_2862-resolucion-de-escritor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8453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2810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West Wycombe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0014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img_2876-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6072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West Wycombe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7156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West_Wycombe_Park_1_%28Giano%2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3220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West_Wycombe_Park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715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img_2859-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268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Wycombe00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0135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Wycombe00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9833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West_Wycombe_4_(Gian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7990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West Wycombe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5167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IMG_063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5812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IMG_06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264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img_2855-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7573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West Wycombe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4221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West Wycombe Park.-U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4535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West Wycombe Park.-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8797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4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955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scf0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3102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img_1111-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1473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IMG_2709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8671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img_2821-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8558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img_2822-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4086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img_2823-resolucion-de-escritor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4737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img_2824-resolucion-de-escritor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5721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img_2826-resolucion-de-escritor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2830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img_2831-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6893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img_2843-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8589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img_2855-resolucion-de-escrito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5432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ir-Francis-Dashwoods-West-Wycombe-Park-in-the-Buckinghamshire-Chilter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246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west_wycombe_park_65_jpg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2849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WestWycombe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8966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WWycPkLakewMistleto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284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Wycombe00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5143501"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Wycombe002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404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TotalTime>
  <Words>2382</Words>
  <Application>Microsoft Office PowerPoint</Application>
  <PresentationFormat>Presentación en pantalla (4:3)</PresentationFormat>
  <Paragraphs>248</Paragraphs>
  <Slides>120</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JARDINES.-REINO UNIDO.- BUCKINGHAMSHIRE.-I</vt:lpstr>
      <vt:lpstr>Mentmore Towers</vt:lpstr>
      <vt:lpstr>Presentación de PowerPoint</vt:lpstr>
      <vt:lpstr>Presentación de PowerPoint</vt:lpstr>
      <vt:lpstr>Presentación de PowerPoint</vt:lpstr>
      <vt:lpstr>Presentación de PowerPoint</vt:lpstr>
      <vt:lpstr>Presentación de PowerPoint</vt:lpstr>
      <vt:lpstr>Presentación de PowerPoint</vt:lpstr>
      <vt:lpstr>Old Thatch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 Landscape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Lyde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West Wycombe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2018-03-13T15:05:55Z</dcterms:modified>
</cp:coreProperties>
</file>