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51"/>
  </p:notesMasterIdLst>
  <p:sldIdLst>
    <p:sldId id="256" r:id="rId2"/>
    <p:sldId id="321" r:id="rId3"/>
    <p:sldId id="322" r:id="rId4"/>
    <p:sldId id="323" r:id="rId5"/>
    <p:sldId id="324" r:id="rId6"/>
    <p:sldId id="389" r:id="rId7"/>
    <p:sldId id="325" r:id="rId8"/>
    <p:sldId id="327" r:id="rId9"/>
    <p:sldId id="332" r:id="rId10"/>
    <p:sldId id="334" r:id="rId11"/>
    <p:sldId id="335" r:id="rId12"/>
    <p:sldId id="336" r:id="rId13"/>
    <p:sldId id="337" r:id="rId14"/>
    <p:sldId id="338" r:id="rId15"/>
    <p:sldId id="339" r:id="rId16"/>
    <p:sldId id="390" r:id="rId17"/>
    <p:sldId id="392" r:id="rId18"/>
    <p:sldId id="393" r:id="rId19"/>
    <p:sldId id="394" r:id="rId20"/>
    <p:sldId id="395" r:id="rId21"/>
    <p:sldId id="396" r:id="rId22"/>
    <p:sldId id="399" r:id="rId23"/>
    <p:sldId id="401" r:id="rId24"/>
    <p:sldId id="397" r:id="rId25"/>
    <p:sldId id="333" r:id="rId26"/>
    <p:sldId id="328" r:id="rId27"/>
    <p:sldId id="329" r:id="rId28"/>
    <p:sldId id="330" r:id="rId29"/>
    <p:sldId id="331" r:id="rId30"/>
    <p:sldId id="340" r:id="rId31"/>
    <p:sldId id="402" r:id="rId32"/>
    <p:sldId id="391" r:id="rId33"/>
    <p:sldId id="341" r:id="rId34"/>
    <p:sldId id="403" r:id="rId35"/>
    <p:sldId id="398" r:id="rId36"/>
    <p:sldId id="406" r:id="rId37"/>
    <p:sldId id="407" r:id="rId38"/>
    <p:sldId id="409" r:id="rId39"/>
    <p:sldId id="408" r:id="rId40"/>
    <p:sldId id="343" r:id="rId41"/>
    <p:sldId id="344" r:id="rId42"/>
    <p:sldId id="418" r:id="rId43"/>
    <p:sldId id="345" r:id="rId44"/>
    <p:sldId id="346" r:id="rId45"/>
    <p:sldId id="347" r:id="rId46"/>
    <p:sldId id="348" r:id="rId47"/>
    <p:sldId id="349" r:id="rId48"/>
    <p:sldId id="416" r:id="rId49"/>
    <p:sldId id="351" r:id="rId50"/>
    <p:sldId id="352" r:id="rId51"/>
    <p:sldId id="353" r:id="rId52"/>
    <p:sldId id="354" r:id="rId53"/>
    <p:sldId id="355" r:id="rId54"/>
    <p:sldId id="356" r:id="rId55"/>
    <p:sldId id="357" r:id="rId56"/>
    <p:sldId id="358" r:id="rId57"/>
    <p:sldId id="419" r:id="rId58"/>
    <p:sldId id="421" r:id="rId59"/>
    <p:sldId id="422" r:id="rId60"/>
    <p:sldId id="423" r:id="rId61"/>
    <p:sldId id="424" r:id="rId62"/>
    <p:sldId id="425" r:id="rId63"/>
    <p:sldId id="359" r:id="rId64"/>
    <p:sldId id="360" r:id="rId65"/>
    <p:sldId id="362" r:id="rId66"/>
    <p:sldId id="363" r:id="rId67"/>
    <p:sldId id="364" r:id="rId68"/>
    <p:sldId id="426" r:id="rId69"/>
    <p:sldId id="427" r:id="rId70"/>
    <p:sldId id="428" r:id="rId71"/>
    <p:sldId id="429" r:id="rId72"/>
    <p:sldId id="431" r:id="rId73"/>
    <p:sldId id="432" r:id="rId74"/>
    <p:sldId id="433" r:id="rId75"/>
    <p:sldId id="434" r:id="rId76"/>
    <p:sldId id="435" r:id="rId77"/>
    <p:sldId id="436" r:id="rId78"/>
    <p:sldId id="437" r:id="rId79"/>
    <p:sldId id="438" r:id="rId80"/>
    <p:sldId id="439" r:id="rId81"/>
    <p:sldId id="440" r:id="rId82"/>
    <p:sldId id="441" r:id="rId83"/>
    <p:sldId id="442" r:id="rId84"/>
    <p:sldId id="443" r:id="rId85"/>
    <p:sldId id="444" r:id="rId86"/>
    <p:sldId id="445" r:id="rId87"/>
    <p:sldId id="446" r:id="rId88"/>
    <p:sldId id="447" r:id="rId89"/>
    <p:sldId id="448" r:id="rId90"/>
    <p:sldId id="449" r:id="rId91"/>
    <p:sldId id="450" r:id="rId92"/>
    <p:sldId id="451" r:id="rId93"/>
    <p:sldId id="452" r:id="rId94"/>
    <p:sldId id="453" r:id="rId95"/>
    <p:sldId id="454" r:id="rId96"/>
    <p:sldId id="455" r:id="rId97"/>
    <p:sldId id="365" r:id="rId98"/>
    <p:sldId id="366" r:id="rId99"/>
    <p:sldId id="367" r:id="rId100"/>
    <p:sldId id="368" r:id="rId101"/>
    <p:sldId id="369" r:id="rId102"/>
    <p:sldId id="370" r:id="rId103"/>
    <p:sldId id="456" r:id="rId104"/>
    <p:sldId id="458" r:id="rId105"/>
    <p:sldId id="459" r:id="rId106"/>
    <p:sldId id="460" r:id="rId107"/>
    <p:sldId id="461" r:id="rId108"/>
    <p:sldId id="462" r:id="rId109"/>
    <p:sldId id="464" r:id="rId110"/>
    <p:sldId id="465" r:id="rId111"/>
    <p:sldId id="470" r:id="rId112"/>
    <p:sldId id="467" r:id="rId113"/>
    <p:sldId id="468" r:id="rId114"/>
    <p:sldId id="469" r:id="rId115"/>
    <p:sldId id="471" r:id="rId116"/>
    <p:sldId id="472" r:id="rId117"/>
    <p:sldId id="473" r:id="rId118"/>
    <p:sldId id="474" r:id="rId119"/>
    <p:sldId id="475" r:id="rId120"/>
    <p:sldId id="476" r:id="rId121"/>
    <p:sldId id="478" r:id="rId122"/>
    <p:sldId id="479" r:id="rId123"/>
    <p:sldId id="480" r:id="rId124"/>
    <p:sldId id="481" r:id="rId125"/>
    <p:sldId id="482" r:id="rId126"/>
    <p:sldId id="483" r:id="rId127"/>
    <p:sldId id="484" r:id="rId128"/>
    <p:sldId id="485" r:id="rId129"/>
    <p:sldId id="486" r:id="rId130"/>
    <p:sldId id="487" r:id="rId131"/>
    <p:sldId id="488" r:id="rId132"/>
    <p:sldId id="489" r:id="rId133"/>
    <p:sldId id="371" r:id="rId134"/>
    <p:sldId id="372" r:id="rId135"/>
    <p:sldId id="373" r:id="rId136"/>
    <p:sldId id="374" r:id="rId137"/>
    <p:sldId id="375" r:id="rId138"/>
    <p:sldId id="376" r:id="rId139"/>
    <p:sldId id="377" r:id="rId140"/>
    <p:sldId id="378" r:id="rId141"/>
    <p:sldId id="379" r:id="rId142"/>
    <p:sldId id="380" r:id="rId143"/>
    <p:sldId id="381" r:id="rId144"/>
    <p:sldId id="382" r:id="rId145"/>
    <p:sldId id="383" r:id="rId146"/>
    <p:sldId id="384" r:id="rId147"/>
    <p:sldId id="385" r:id="rId148"/>
    <p:sldId id="386" r:id="rId149"/>
    <p:sldId id="387" r:id="rId1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theme" Target="theme/theme1.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17349E5-72B2-48DB-8590-8742EF5B113E}" type="datetimeFigureOut">
              <a:rPr lang="es-ES" smtClean="0"/>
              <a:t>07/03/2018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4DAD3B1-569F-4F60-82B0-C687B95AE439}" type="slidenum">
              <a:rPr lang="es-ES" smtClean="0"/>
              <a:t>‹Nº›</a:t>
            </a:fld>
            <a:endParaRPr lang="es-ES" dirty="0"/>
          </a:p>
        </p:txBody>
      </p:sp>
    </p:spTree>
    <p:extLst>
      <p:ext uri="{BB962C8B-B14F-4D97-AF65-F5344CB8AC3E}">
        <p14:creationId xmlns:p14="http://schemas.microsoft.com/office/powerpoint/2010/main" val="39944212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Buscot House</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8</a:t>
            </a:fld>
            <a:endParaRPr lang="es-ES" dirty="0"/>
          </a:p>
        </p:txBody>
      </p:sp>
    </p:spTree>
    <p:extLst>
      <p:ext uri="{BB962C8B-B14F-4D97-AF65-F5344CB8AC3E}">
        <p14:creationId xmlns:p14="http://schemas.microsoft.com/office/powerpoint/2010/main" val="4196137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Buscot House</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9</a:t>
            </a:fld>
            <a:endParaRPr lang="es-ES" dirty="0"/>
          </a:p>
        </p:txBody>
      </p:sp>
    </p:spTree>
    <p:extLst>
      <p:ext uri="{BB962C8B-B14F-4D97-AF65-F5344CB8AC3E}">
        <p14:creationId xmlns:p14="http://schemas.microsoft.com/office/powerpoint/2010/main" val="36469569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Buscot House</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10</a:t>
            </a:fld>
            <a:endParaRPr lang="es-ES" dirty="0"/>
          </a:p>
        </p:txBody>
      </p:sp>
    </p:spTree>
    <p:extLst>
      <p:ext uri="{BB962C8B-B14F-4D97-AF65-F5344CB8AC3E}">
        <p14:creationId xmlns:p14="http://schemas.microsoft.com/office/powerpoint/2010/main" val="7268590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Buscot House</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11</a:t>
            </a:fld>
            <a:endParaRPr lang="es-ES" dirty="0"/>
          </a:p>
        </p:txBody>
      </p:sp>
    </p:spTree>
    <p:extLst>
      <p:ext uri="{BB962C8B-B14F-4D97-AF65-F5344CB8AC3E}">
        <p14:creationId xmlns:p14="http://schemas.microsoft.com/office/powerpoint/2010/main" val="3024745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Buscot House</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12</a:t>
            </a:fld>
            <a:endParaRPr lang="es-ES" dirty="0"/>
          </a:p>
        </p:txBody>
      </p:sp>
    </p:spTree>
    <p:extLst>
      <p:ext uri="{BB962C8B-B14F-4D97-AF65-F5344CB8AC3E}">
        <p14:creationId xmlns:p14="http://schemas.microsoft.com/office/powerpoint/2010/main" val="8773082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Buscot House</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13</a:t>
            </a:fld>
            <a:endParaRPr lang="es-ES" dirty="0"/>
          </a:p>
        </p:txBody>
      </p:sp>
    </p:spTree>
    <p:extLst>
      <p:ext uri="{BB962C8B-B14F-4D97-AF65-F5344CB8AC3E}">
        <p14:creationId xmlns:p14="http://schemas.microsoft.com/office/powerpoint/2010/main" val="28638065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Buscot House</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14</a:t>
            </a:fld>
            <a:endParaRPr lang="es-ES" dirty="0"/>
          </a:p>
        </p:txBody>
      </p:sp>
    </p:spTree>
    <p:extLst>
      <p:ext uri="{BB962C8B-B14F-4D97-AF65-F5344CB8AC3E}">
        <p14:creationId xmlns:p14="http://schemas.microsoft.com/office/powerpoint/2010/main" val="19873940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Buscot House</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15</a:t>
            </a:fld>
            <a:endParaRPr lang="es-ES" dirty="0"/>
          </a:p>
        </p:txBody>
      </p:sp>
    </p:spTree>
    <p:extLst>
      <p:ext uri="{BB962C8B-B14F-4D97-AF65-F5344CB8AC3E}">
        <p14:creationId xmlns:p14="http://schemas.microsoft.com/office/powerpoint/2010/main" val="21371871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Buscot House</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16</a:t>
            </a:fld>
            <a:endParaRPr lang="es-ES" dirty="0"/>
          </a:p>
        </p:txBody>
      </p:sp>
    </p:spTree>
    <p:extLst>
      <p:ext uri="{BB962C8B-B14F-4D97-AF65-F5344CB8AC3E}">
        <p14:creationId xmlns:p14="http://schemas.microsoft.com/office/powerpoint/2010/main" val="4626275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Buscot.Park.--The Water Garden</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17</a:t>
            </a:fld>
            <a:endParaRPr lang="es-ES" dirty="0"/>
          </a:p>
        </p:txBody>
      </p:sp>
    </p:spTree>
    <p:extLst>
      <p:ext uri="{BB962C8B-B14F-4D97-AF65-F5344CB8AC3E}">
        <p14:creationId xmlns:p14="http://schemas.microsoft.com/office/powerpoint/2010/main" val="40558120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Buscot.-The Wrapped Terracotta Army</a:t>
            </a:r>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t>18</a:t>
            </a:fld>
            <a:endParaRPr lang="es-ES" dirty="0"/>
          </a:p>
        </p:txBody>
      </p:sp>
    </p:spTree>
    <p:extLst>
      <p:ext uri="{BB962C8B-B14F-4D97-AF65-F5344CB8AC3E}">
        <p14:creationId xmlns:p14="http://schemas.microsoft.com/office/powerpoint/2010/main" val="38721920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Buscot.-The Wrapped Terracotta Army</a:t>
            </a:r>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t>19</a:t>
            </a:fld>
            <a:endParaRPr lang="es-ES" dirty="0"/>
          </a:p>
        </p:txBody>
      </p:sp>
    </p:spTree>
    <p:extLst>
      <p:ext uri="{BB962C8B-B14F-4D97-AF65-F5344CB8AC3E}">
        <p14:creationId xmlns:p14="http://schemas.microsoft.com/office/powerpoint/2010/main" val="36227604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Buscot</a:t>
            </a:r>
            <a:r>
              <a:rPr lang="en-US" baseline="0" dirty="0"/>
              <a:t> Park</a:t>
            </a:r>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t>20</a:t>
            </a:fld>
            <a:endParaRPr lang="es-ES" dirty="0"/>
          </a:p>
        </p:txBody>
      </p:sp>
    </p:spTree>
    <p:extLst>
      <p:ext uri="{BB962C8B-B14F-4D97-AF65-F5344CB8AC3E}">
        <p14:creationId xmlns:p14="http://schemas.microsoft.com/office/powerpoint/2010/main" val="11268059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Buscot</a:t>
            </a:r>
            <a:r>
              <a:rPr lang="en-US" baseline="0" dirty="0"/>
              <a:t> Park</a:t>
            </a:r>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t>21</a:t>
            </a:fld>
            <a:endParaRPr lang="es-ES" dirty="0"/>
          </a:p>
        </p:txBody>
      </p:sp>
    </p:spTree>
    <p:extLst>
      <p:ext uri="{BB962C8B-B14F-4D97-AF65-F5344CB8AC3E}">
        <p14:creationId xmlns:p14="http://schemas.microsoft.com/office/powerpoint/2010/main" val="30487225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Buscot Park</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22</a:t>
            </a:fld>
            <a:endParaRPr lang="es-ES" dirty="0"/>
          </a:p>
        </p:txBody>
      </p:sp>
    </p:spTree>
    <p:extLst>
      <p:ext uri="{BB962C8B-B14F-4D97-AF65-F5344CB8AC3E}">
        <p14:creationId xmlns:p14="http://schemas.microsoft.com/office/powerpoint/2010/main" val="30857421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Buscot Park</a:t>
            </a:r>
          </a:p>
          <a:p>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t>23</a:t>
            </a:fld>
            <a:endParaRPr lang="es-ES" dirty="0"/>
          </a:p>
        </p:txBody>
      </p:sp>
    </p:spTree>
    <p:extLst>
      <p:ext uri="{BB962C8B-B14F-4D97-AF65-F5344CB8AC3E}">
        <p14:creationId xmlns:p14="http://schemas.microsoft.com/office/powerpoint/2010/main" val="40706422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Buscot Park</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24</a:t>
            </a:fld>
            <a:endParaRPr lang="es-ES" dirty="0"/>
          </a:p>
        </p:txBody>
      </p:sp>
    </p:spTree>
    <p:extLst>
      <p:ext uri="{BB962C8B-B14F-4D97-AF65-F5344CB8AC3E}">
        <p14:creationId xmlns:p14="http://schemas.microsoft.com/office/powerpoint/2010/main" val="29107601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Buscot House</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25</a:t>
            </a:fld>
            <a:endParaRPr lang="es-ES" dirty="0"/>
          </a:p>
        </p:txBody>
      </p:sp>
    </p:spTree>
    <p:extLst>
      <p:ext uri="{BB962C8B-B14F-4D97-AF65-F5344CB8AC3E}">
        <p14:creationId xmlns:p14="http://schemas.microsoft.com/office/powerpoint/2010/main" val="14895555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Buscot House</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26</a:t>
            </a:fld>
            <a:endParaRPr lang="es-ES" dirty="0"/>
          </a:p>
        </p:txBody>
      </p:sp>
    </p:spTree>
    <p:extLst>
      <p:ext uri="{BB962C8B-B14F-4D97-AF65-F5344CB8AC3E}">
        <p14:creationId xmlns:p14="http://schemas.microsoft.com/office/powerpoint/2010/main" val="6910961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Buscot House</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27</a:t>
            </a:fld>
            <a:endParaRPr lang="es-ES" dirty="0"/>
          </a:p>
        </p:txBody>
      </p:sp>
    </p:spTree>
    <p:extLst>
      <p:ext uri="{BB962C8B-B14F-4D97-AF65-F5344CB8AC3E}">
        <p14:creationId xmlns:p14="http://schemas.microsoft.com/office/powerpoint/2010/main" val="5661434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Buscot House</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28</a:t>
            </a:fld>
            <a:endParaRPr lang="es-ES" dirty="0"/>
          </a:p>
        </p:txBody>
      </p:sp>
    </p:spTree>
    <p:extLst>
      <p:ext uri="{BB962C8B-B14F-4D97-AF65-F5344CB8AC3E}">
        <p14:creationId xmlns:p14="http://schemas.microsoft.com/office/powerpoint/2010/main" val="31721270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E7ECC85-692C-4FD1-9534-73CDF8727E6A}"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Buscot House</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30</a:t>
            </a:fld>
            <a:endParaRPr lang="es-ES" dirty="0"/>
          </a:p>
        </p:txBody>
      </p:sp>
    </p:spTree>
    <p:extLst>
      <p:ext uri="{BB962C8B-B14F-4D97-AF65-F5344CB8AC3E}">
        <p14:creationId xmlns:p14="http://schemas.microsoft.com/office/powerpoint/2010/main" val="14425759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Buscot Park</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31</a:t>
            </a:fld>
            <a:endParaRPr lang="es-ES" dirty="0"/>
          </a:p>
        </p:txBody>
      </p:sp>
    </p:spTree>
    <p:extLst>
      <p:ext uri="{BB962C8B-B14F-4D97-AF65-F5344CB8AC3E}">
        <p14:creationId xmlns:p14="http://schemas.microsoft.com/office/powerpoint/2010/main" val="28164814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Buscot.-The Diamond Jubilee Garden y The Water Garden</a:t>
            </a:r>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t>32</a:t>
            </a:fld>
            <a:endParaRPr lang="es-ES" dirty="0"/>
          </a:p>
        </p:txBody>
      </p:sp>
    </p:spTree>
    <p:extLst>
      <p:ext uri="{BB962C8B-B14F-4D97-AF65-F5344CB8AC3E}">
        <p14:creationId xmlns:p14="http://schemas.microsoft.com/office/powerpoint/2010/main" val="36630467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Buscot House</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33</a:t>
            </a:fld>
            <a:endParaRPr lang="es-ES" dirty="0"/>
          </a:p>
        </p:txBody>
      </p:sp>
    </p:spTree>
    <p:extLst>
      <p:ext uri="{BB962C8B-B14F-4D97-AF65-F5344CB8AC3E}">
        <p14:creationId xmlns:p14="http://schemas.microsoft.com/office/powerpoint/2010/main" val="20930929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Buscot Park</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34</a:t>
            </a:fld>
            <a:endParaRPr lang="es-ES" dirty="0"/>
          </a:p>
        </p:txBody>
      </p:sp>
    </p:spTree>
    <p:extLst>
      <p:ext uri="{BB962C8B-B14F-4D97-AF65-F5344CB8AC3E}">
        <p14:creationId xmlns:p14="http://schemas.microsoft.com/office/powerpoint/2010/main" val="26496078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Buscot Park</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35</a:t>
            </a:fld>
            <a:endParaRPr lang="es-ES" dirty="0"/>
          </a:p>
        </p:txBody>
      </p:sp>
    </p:spTree>
    <p:extLst>
      <p:ext uri="{BB962C8B-B14F-4D97-AF65-F5344CB8AC3E}">
        <p14:creationId xmlns:p14="http://schemas.microsoft.com/office/powerpoint/2010/main" val="4871416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Buscot Park</a:t>
            </a:r>
          </a:p>
          <a:p>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t>36</a:t>
            </a:fld>
            <a:endParaRPr lang="es-ES" dirty="0"/>
          </a:p>
        </p:txBody>
      </p:sp>
    </p:spTree>
    <p:extLst>
      <p:ext uri="{BB962C8B-B14F-4D97-AF65-F5344CB8AC3E}">
        <p14:creationId xmlns:p14="http://schemas.microsoft.com/office/powerpoint/2010/main" val="2754977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Buscot Park</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37</a:t>
            </a:fld>
            <a:endParaRPr lang="es-ES" dirty="0"/>
          </a:p>
        </p:txBody>
      </p:sp>
    </p:spTree>
    <p:extLst>
      <p:ext uri="{BB962C8B-B14F-4D97-AF65-F5344CB8AC3E}">
        <p14:creationId xmlns:p14="http://schemas.microsoft.com/office/powerpoint/2010/main" val="20758925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Buscot Park</a:t>
            </a:r>
          </a:p>
          <a:p>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t>38</a:t>
            </a:fld>
            <a:endParaRPr lang="es-ES" dirty="0"/>
          </a:p>
        </p:txBody>
      </p:sp>
    </p:spTree>
    <p:extLst>
      <p:ext uri="{BB962C8B-B14F-4D97-AF65-F5344CB8AC3E}">
        <p14:creationId xmlns:p14="http://schemas.microsoft.com/office/powerpoint/2010/main" val="3400318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Buscot Park</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39</a:t>
            </a:fld>
            <a:endParaRPr lang="es-ES" dirty="0"/>
          </a:p>
        </p:txBody>
      </p:sp>
    </p:spTree>
    <p:extLst>
      <p:ext uri="{BB962C8B-B14F-4D97-AF65-F5344CB8AC3E}">
        <p14:creationId xmlns:p14="http://schemas.microsoft.com/office/powerpoint/2010/main" val="21041366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Chastleton House</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41</a:t>
            </a:fld>
            <a:endParaRPr lang="es-ES" dirty="0"/>
          </a:p>
        </p:txBody>
      </p:sp>
    </p:spTree>
    <p:extLst>
      <p:ext uri="{BB962C8B-B14F-4D97-AF65-F5344CB8AC3E}">
        <p14:creationId xmlns:p14="http://schemas.microsoft.com/office/powerpoint/2010/main" val="6498860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Chastleton House</a:t>
            </a:r>
          </a:p>
          <a:p>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t>42</a:t>
            </a:fld>
            <a:endParaRPr lang="es-ES" dirty="0"/>
          </a:p>
        </p:txBody>
      </p:sp>
    </p:spTree>
    <p:extLst>
      <p:ext uri="{BB962C8B-B14F-4D97-AF65-F5344CB8AC3E}">
        <p14:creationId xmlns:p14="http://schemas.microsoft.com/office/powerpoint/2010/main" val="29742285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Chastleton House.-Palomar</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43</a:t>
            </a:fld>
            <a:endParaRPr lang="es-ES" dirty="0"/>
          </a:p>
        </p:txBody>
      </p:sp>
    </p:spTree>
    <p:extLst>
      <p:ext uri="{BB962C8B-B14F-4D97-AF65-F5344CB8AC3E}">
        <p14:creationId xmlns:p14="http://schemas.microsoft.com/office/powerpoint/2010/main" val="6250089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Chastleton House</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44</a:t>
            </a:fld>
            <a:endParaRPr lang="es-ES" dirty="0"/>
          </a:p>
        </p:txBody>
      </p:sp>
    </p:spTree>
    <p:extLst>
      <p:ext uri="{BB962C8B-B14F-4D97-AF65-F5344CB8AC3E}">
        <p14:creationId xmlns:p14="http://schemas.microsoft.com/office/powerpoint/2010/main" val="30706017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Chastleton House</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45</a:t>
            </a:fld>
            <a:endParaRPr lang="es-ES" dirty="0"/>
          </a:p>
        </p:txBody>
      </p:sp>
    </p:spTree>
    <p:extLst>
      <p:ext uri="{BB962C8B-B14F-4D97-AF65-F5344CB8AC3E}">
        <p14:creationId xmlns:p14="http://schemas.microsoft.com/office/powerpoint/2010/main" val="9235108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Chastleton House</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46</a:t>
            </a:fld>
            <a:endParaRPr lang="es-ES" dirty="0"/>
          </a:p>
        </p:txBody>
      </p:sp>
    </p:spTree>
    <p:extLst>
      <p:ext uri="{BB962C8B-B14F-4D97-AF65-F5344CB8AC3E}">
        <p14:creationId xmlns:p14="http://schemas.microsoft.com/office/powerpoint/2010/main" val="271502414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Chastleton House</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47</a:t>
            </a:fld>
            <a:endParaRPr lang="es-ES" dirty="0"/>
          </a:p>
        </p:txBody>
      </p:sp>
    </p:spTree>
    <p:extLst>
      <p:ext uri="{BB962C8B-B14F-4D97-AF65-F5344CB8AC3E}">
        <p14:creationId xmlns:p14="http://schemas.microsoft.com/office/powerpoint/2010/main" val="288900720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Chastleton House</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48</a:t>
            </a:fld>
            <a:endParaRPr lang="es-ES" dirty="0"/>
          </a:p>
        </p:txBody>
      </p:sp>
    </p:spTree>
    <p:extLst>
      <p:ext uri="{BB962C8B-B14F-4D97-AF65-F5344CB8AC3E}">
        <p14:creationId xmlns:p14="http://schemas.microsoft.com/office/powerpoint/2010/main" val="4329302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Chastleton House</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49</a:t>
            </a:fld>
            <a:endParaRPr lang="es-ES" dirty="0"/>
          </a:p>
        </p:txBody>
      </p:sp>
    </p:spTree>
    <p:extLst>
      <p:ext uri="{BB962C8B-B14F-4D97-AF65-F5344CB8AC3E}">
        <p14:creationId xmlns:p14="http://schemas.microsoft.com/office/powerpoint/2010/main" val="76393460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Chastleton House</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50</a:t>
            </a:fld>
            <a:endParaRPr lang="es-ES" dirty="0"/>
          </a:p>
        </p:txBody>
      </p:sp>
    </p:spTree>
    <p:extLst>
      <p:ext uri="{BB962C8B-B14F-4D97-AF65-F5344CB8AC3E}">
        <p14:creationId xmlns:p14="http://schemas.microsoft.com/office/powerpoint/2010/main" val="37670465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Chastleton House</a:t>
            </a:r>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D240CFC-3DEE-4038-B5BC-7FBAB8E4D8B6}"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Chastleton House</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52</a:t>
            </a:fld>
            <a:endParaRPr lang="es-ES" dirty="0"/>
          </a:p>
        </p:txBody>
      </p:sp>
    </p:spTree>
    <p:extLst>
      <p:ext uri="{BB962C8B-B14F-4D97-AF65-F5344CB8AC3E}">
        <p14:creationId xmlns:p14="http://schemas.microsoft.com/office/powerpoint/2010/main" val="102384976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Chastleton HouseTopiarias</a:t>
            </a:r>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838EF2A-0205-4986-8018-CA5F2EFC336F}"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Greys Court Gardens Henley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57</a:t>
            </a:fld>
            <a:endParaRPr lang="es-ES" dirty="0"/>
          </a:p>
        </p:txBody>
      </p:sp>
    </p:spTree>
    <p:extLst>
      <p:ext uri="{BB962C8B-B14F-4D97-AF65-F5344CB8AC3E}">
        <p14:creationId xmlns:p14="http://schemas.microsoft.com/office/powerpoint/2010/main" val="377649731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Greys Court Gardens Henley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58</a:t>
            </a:fld>
            <a:endParaRPr lang="es-ES" dirty="0"/>
          </a:p>
        </p:txBody>
      </p:sp>
    </p:spTree>
    <p:extLst>
      <p:ext uri="{BB962C8B-B14F-4D97-AF65-F5344CB8AC3E}">
        <p14:creationId xmlns:p14="http://schemas.microsoft.com/office/powerpoint/2010/main" val="31780753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Greys Court Gardens Henley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59</a:t>
            </a:fld>
            <a:endParaRPr lang="es-ES" dirty="0"/>
          </a:p>
        </p:txBody>
      </p:sp>
    </p:spTree>
    <p:extLst>
      <p:ext uri="{BB962C8B-B14F-4D97-AF65-F5344CB8AC3E}">
        <p14:creationId xmlns:p14="http://schemas.microsoft.com/office/powerpoint/2010/main" val="206308323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Greys Court Gardens Henley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60</a:t>
            </a:fld>
            <a:endParaRPr lang="es-ES" dirty="0"/>
          </a:p>
        </p:txBody>
      </p:sp>
    </p:spTree>
    <p:extLst>
      <p:ext uri="{BB962C8B-B14F-4D97-AF65-F5344CB8AC3E}">
        <p14:creationId xmlns:p14="http://schemas.microsoft.com/office/powerpoint/2010/main" val="94136433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Greys Court Gardens Henley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61</a:t>
            </a:fld>
            <a:endParaRPr lang="es-ES" dirty="0"/>
          </a:p>
        </p:txBody>
      </p:sp>
    </p:spTree>
    <p:extLst>
      <p:ext uri="{BB962C8B-B14F-4D97-AF65-F5344CB8AC3E}">
        <p14:creationId xmlns:p14="http://schemas.microsoft.com/office/powerpoint/2010/main" val="304296484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Greys Court Gardens Henley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62</a:t>
            </a:fld>
            <a:endParaRPr lang="es-ES" dirty="0"/>
          </a:p>
        </p:txBody>
      </p:sp>
    </p:spTree>
    <p:extLst>
      <p:ext uri="{BB962C8B-B14F-4D97-AF65-F5344CB8AC3E}">
        <p14:creationId xmlns:p14="http://schemas.microsoft.com/office/powerpoint/2010/main" val="4805914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Greys Court</a:t>
            </a:r>
          </a:p>
          <a:p>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t>63</a:t>
            </a:fld>
            <a:endParaRPr lang="es-ES" dirty="0"/>
          </a:p>
        </p:txBody>
      </p:sp>
    </p:spTree>
    <p:extLst>
      <p:ext uri="{BB962C8B-B14F-4D97-AF65-F5344CB8AC3E}">
        <p14:creationId xmlns:p14="http://schemas.microsoft.com/office/powerpoint/2010/main" val="236678748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Greys Court</a:t>
            </a:r>
          </a:p>
          <a:p>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t>64</a:t>
            </a:fld>
            <a:endParaRPr lang="es-ES" dirty="0"/>
          </a:p>
        </p:txBody>
      </p:sp>
    </p:spTree>
    <p:extLst>
      <p:ext uri="{BB962C8B-B14F-4D97-AF65-F5344CB8AC3E}">
        <p14:creationId xmlns:p14="http://schemas.microsoft.com/office/powerpoint/2010/main" val="406742602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Greys Court</a:t>
            </a:r>
          </a:p>
          <a:p>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t>65</a:t>
            </a:fld>
            <a:endParaRPr lang="es-ES" dirty="0"/>
          </a:p>
        </p:txBody>
      </p:sp>
    </p:spTree>
    <p:extLst>
      <p:ext uri="{BB962C8B-B14F-4D97-AF65-F5344CB8AC3E}">
        <p14:creationId xmlns:p14="http://schemas.microsoft.com/office/powerpoint/2010/main" val="425304590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Greys Court</a:t>
            </a:r>
          </a:p>
          <a:p>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t>66</a:t>
            </a:fld>
            <a:endParaRPr lang="es-ES" dirty="0"/>
          </a:p>
        </p:txBody>
      </p:sp>
    </p:spTree>
    <p:extLst>
      <p:ext uri="{BB962C8B-B14F-4D97-AF65-F5344CB8AC3E}">
        <p14:creationId xmlns:p14="http://schemas.microsoft.com/office/powerpoint/2010/main" val="407018557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Greys Court</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67</a:t>
            </a:fld>
            <a:endParaRPr lang="es-ES" dirty="0"/>
          </a:p>
        </p:txBody>
      </p:sp>
    </p:spTree>
    <p:extLst>
      <p:ext uri="{BB962C8B-B14F-4D97-AF65-F5344CB8AC3E}">
        <p14:creationId xmlns:p14="http://schemas.microsoft.com/office/powerpoint/2010/main" val="271326008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Greys Court Gardens Henley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68</a:t>
            </a:fld>
            <a:endParaRPr lang="es-ES" dirty="0"/>
          </a:p>
        </p:txBody>
      </p:sp>
    </p:spTree>
    <p:extLst>
      <p:ext uri="{BB962C8B-B14F-4D97-AF65-F5344CB8AC3E}">
        <p14:creationId xmlns:p14="http://schemas.microsoft.com/office/powerpoint/2010/main" val="121710220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Greys Court Gardens Henley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69</a:t>
            </a:fld>
            <a:endParaRPr lang="es-ES" dirty="0"/>
          </a:p>
        </p:txBody>
      </p:sp>
    </p:spTree>
    <p:extLst>
      <p:ext uri="{BB962C8B-B14F-4D97-AF65-F5344CB8AC3E}">
        <p14:creationId xmlns:p14="http://schemas.microsoft.com/office/powerpoint/2010/main" val="395522836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Greys Court Gardens Henley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70</a:t>
            </a:fld>
            <a:endParaRPr lang="es-ES" dirty="0"/>
          </a:p>
        </p:txBody>
      </p:sp>
    </p:spTree>
    <p:extLst>
      <p:ext uri="{BB962C8B-B14F-4D97-AF65-F5344CB8AC3E}">
        <p14:creationId xmlns:p14="http://schemas.microsoft.com/office/powerpoint/2010/main" val="72165820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Greys Court Gardens Henley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71</a:t>
            </a:fld>
            <a:endParaRPr lang="es-ES" dirty="0"/>
          </a:p>
        </p:txBody>
      </p:sp>
    </p:spTree>
    <p:extLst>
      <p:ext uri="{BB962C8B-B14F-4D97-AF65-F5344CB8AC3E}">
        <p14:creationId xmlns:p14="http://schemas.microsoft.com/office/powerpoint/2010/main" val="105202935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Greys Court Gardens Henley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72</a:t>
            </a:fld>
            <a:endParaRPr lang="es-ES" dirty="0"/>
          </a:p>
        </p:txBody>
      </p:sp>
    </p:spTree>
    <p:extLst>
      <p:ext uri="{BB962C8B-B14F-4D97-AF65-F5344CB8AC3E}">
        <p14:creationId xmlns:p14="http://schemas.microsoft.com/office/powerpoint/2010/main" val="336681879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Greys Court Gardens Henley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73</a:t>
            </a:fld>
            <a:endParaRPr lang="es-ES" dirty="0"/>
          </a:p>
        </p:txBody>
      </p:sp>
    </p:spTree>
    <p:extLst>
      <p:ext uri="{BB962C8B-B14F-4D97-AF65-F5344CB8AC3E}">
        <p14:creationId xmlns:p14="http://schemas.microsoft.com/office/powerpoint/2010/main" val="106419943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Greys Court Gardens Henley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75</a:t>
            </a:fld>
            <a:endParaRPr lang="es-ES" dirty="0"/>
          </a:p>
        </p:txBody>
      </p:sp>
    </p:spTree>
    <p:extLst>
      <p:ext uri="{BB962C8B-B14F-4D97-AF65-F5344CB8AC3E}">
        <p14:creationId xmlns:p14="http://schemas.microsoft.com/office/powerpoint/2010/main" val="303239418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Greys Court Gardens Henley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76</a:t>
            </a:fld>
            <a:endParaRPr lang="es-ES" dirty="0"/>
          </a:p>
        </p:txBody>
      </p:sp>
    </p:spTree>
    <p:extLst>
      <p:ext uri="{BB962C8B-B14F-4D97-AF65-F5344CB8AC3E}">
        <p14:creationId xmlns:p14="http://schemas.microsoft.com/office/powerpoint/2010/main" val="421410989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Greys Court Gardens Henley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77</a:t>
            </a:fld>
            <a:endParaRPr lang="es-ES" dirty="0"/>
          </a:p>
        </p:txBody>
      </p:sp>
    </p:spTree>
    <p:extLst>
      <p:ext uri="{BB962C8B-B14F-4D97-AF65-F5344CB8AC3E}">
        <p14:creationId xmlns:p14="http://schemas.microsoft.com/office/powerpoint/2010/main" val="172102820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Greys Court Gardens Henley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78</a:t>
            </a:fld>
            <a:endParaRPr lang="es-ES" dirty="0"/>
          </a:p>
        </p:txBody>
      </p:sp>
    </p:spTree>
    <p:extLst>
      <p:ext uri="{BB962C8B-B14F-4D97-AF65-F5344CB8AC3E}">
        <p14:creationId xmlns:p14="http://schemas.microsoft.com/office/powerpoint/2010/main" val="165278699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Greys Court Gardens Henley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79</a:t>
            </a:fld>
            <a:endParaRPr lang="es-ES" dirty="0"/>
          </a:p>
        </p:txBody>
      </p:sp>
    </p:spTree>
    <p:extLst>
      <p:ext uri="{BB962C8B-B14F-4D97-AF65-F5344CB8AC3E}">
        <p14:creationId xmlns:p14="http://schemas.microsoft.com/office/powerpoint/2010/main" val="71630624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Greys Court Gardens Henley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80</a:t>
            </a:fld>
            <a:endParaRPr lang="es-ES" dirty="0"/>
          </a:p>
        </p:txBody>
      </p:sp>
    </p:spTree>
    <p:extLst>
      <p:ext uri="{BB962C8B-B14F-4D97-AF65-F5344CB8AC3E}">
        <p14:creationId xmlns:p14="http://schemas.microsoft.com/office/powerpoint/2010/main" val="162275252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Greys Court Gardens Henley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81</a:t>
            </a:fld>
            <a:endParaRPr lang="es-ES" dirty="0"/>
          </a:p>
        </p:txBody>
      </p:sp>
    </p:spTree>
    <p:extLst>
      <p:ext uri="{BB962C8B-B14F-4D97-AF65-F5344CB8AC3E}">
        <p14:creationId xmlns:p14="http://schemas.microsoft.com/office/powerpoint/2010/main" val="111738875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Greys Court Gardens Henley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82</a:t>
            </a:fld>
            <a:endParaRPr lang="es-ES" dirty="0"/>
          </a:p>
        </p:txBody>
      </p:sp>
    </p:spTree>
    <p:extLst>
      <p:ext uri="{BB962C8B-B14F-4D97-AF65-F5344CB8AC3E}">
        <p14:creationId xmlns:p14="http://schemas.microsoft.com/office/powerpoint/2010/main" val="358216686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Greys Court Gardens Henley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83</a:t>
            </a:fld>
            <a:endParaRPr lang="es-ES" dirty="0"/>
          </a:p>
        </p:txBody>
      </p:sp>
    </p:spTree>
    <p:extLst>
      <p:ext uri="{BB962C8B-B14F-4D97-AF65-F5344CB8AC3E}">
        <p14:creationId xmlns:p14="http://schemas.microsoft.com/office/powerpoint/2010/main" val="348651473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Greys Court Gardens Henley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84</a:t>
            </a:fld>
            <a:endParaRPr lang="es-ES" dirty="0"/>
          </a:p>
        </p:txBody>
      </p:sp>
    </p:spTree>
    <p:extLst>
      <p:ext uri="{BB962C8B-B14F-4D97-AF65-F5344CB8AC3E}">
        <p14:creationId xmlns:p14="http://schemas.microsoft.com/office/powerpoint/2010/main" val="414565410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Greys Court Gardens Henley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85</a:t>
            </a:fld>
            <a:endParaRPr lang="es-ES" dirty="0"/>
          </a:p>
        </p:txBody>
      </p:sp>
    </p:spTree>
    <p:extLst>
      <p:ext uri="{BB962C8B-B14F-4D97-AF65-F5344CB8AC3E}">
        <p14:creationId xmlns:p14="http://schemas.microsoft.com/office/powerpoint/2010/main" val="156825136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Greys Court Gardens Henley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86</a:t>
            </a:fld>
            <a:endParaRPr lang="es-ES" dirty="0"/>
          </a:p>
        </p:txBody>
      </p:sp>
    </p:spTree>
    <p:extLst>
      <p:ext uri="{BB962C8B-B14F-4D97-AF65-F5344CB8AC3E}">
        <p14:creationId xmlns:p14="http://schemas.microsoft.com/office/powerpoint/2010/main" val="355612660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Greys Court Gardens Henley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87</a:t>
            </a:fld>
            <a:endParaRPr lang="es-ES" dirty="0"/>
          </a:p>
        </p:txBody>
      </p:sp>
    </p:spTree>
    <p:extLst>
      <p:ext uri="{BB962C8B-B14F-4D97-AF65-F5344CB8AC3E}">
        <p14:creationId xmlns:p14="http://schemas.microsoft.com/office/powerpoint/2010/main" val="128633280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Greys Court Gardens Henley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88</a:t>
            </a:fld>
            <a:endParaRPr lang="es-ES" dirty="0"/>
          </a:p>
        </p:txBody>
      </p:sp>
    </p:spTree>
    <p:extLst>
      <p:ext uri="{BB962C8B-B14F-4D97-AF65-F5344CB8AC3E}">
        <p14:creationId xmlns:p14="http://schemas.microsoft.com/office/powerpoint/2010/main" val="145428908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Greys Court Gardens Henley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89</a:t>
            </a:fld>
            <a:endParaRPr lang="es-ES" dirty="0"/>
          </a:p>
        </p:txBody>
      </p:sp>
    </p:spTree>
    <p:extLst>
      <p:ext uri="{BB962C8B-B14F-4D97-AF65-F5344CB8AC3E}">
        <p14:creationId xmlns:p14="http://schemas.microsoft.com/office/powerpoint/2010/main" val="78630106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Greys Court Gardens Henley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90</a:t>
            </a:fld>
            <a:endParaRPr lang="es-ES" dirty="0"/>
          </a:p>
        </p:txBody>
      </p:sp>
    </p:spTree>
    <p:extLst>
      <p:ext uri="{BB962C8B-B14F-4D97-AF65-F5344CB8AC3E}">
        <p14:creationId xmlns:p14="http://schemas.microsoft.com/office/powerpoint/2010/main" val="250306374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Greys Court Gardens Henley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91</a:t>
            </a:fld>
            <a:endParaRPr lang="es-ES" dirty="0"/>
          </a:p>
        </p:txBody>
      </p:sp>
    </p:spTree>
    <p:extLst>
      <p:ext uri="{BB962C8B-B14F-4D97-AF65-F5344CB8AC3E}">
        <p14:creationId xmlns:p14="http://schemas.microsoft.com/office/powerpoint/2010/main" val="346742216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Greys Court Gardens Henley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92</a:t>
            </a:fld>
            <a:endParaRPr lang="es-ES" dirty="0"/>
          </a:p>
        </p:txBody>
      </p:sp>
    </p:spTree>
    <p:extLst>
      <p:ext uri="{BB962C8B-B14F-4D97-AF65-F5344CB8AC3E}">
        <p14:creationId xmlns:p14="http://schemas.microsoft.com/office/powerpoint/2010/main" val="351825395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Greys Court Gardens Henley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93</a:t>
            </a:fld>
            <a:endParaRPr lang="es-ES" dirty="0"/>
          </a:p>
        </p:txBody>
      </p:sp>
    </p:spTree>
    <p:extLst>
      <p:ext uri="{BB962C8B-B14F-4D97-AF65-F5344CB8AC3E}">
        <p14:creationId xmlns:p14="http://schemas.microsoft.com/office/powerpoint/2010/main" val="133017265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Greys Court Gardens Henley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94</a:t>
            </a:fld>
            <a:endParaRPr lang="es-ES" dirty="0"/>
          </a:p>
        </p:txBody>
      </p:sp>
    </p:spTree>
    <p:extLst>
      <p:ext uri="{BB962C8B-B14F-4D97-AF65-F5344CB8AC3E}">
        <p14:creationId xmlns:p14="http://schemas.microsoft.com/office/powerpoint/2010/main" val="290033913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Greys Court Gardens Henley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95</a:t>
            </a:fld>
            <a:endParaRPr lang="es-ES" dirty="0"/>
          </a:p>
        </p:txBody>
      </p:sp>
    </p:spTree>
    <p:extLst>
      <p:ext uri="{BB962C8B-B14F-4D97-AF65-F5344CB8AC3E}">
        <p14:creationId xmlns:p14="http://schemas.microsoft.com/office/powerpoint/2010/main" val="74444447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Greys Court Gardens Henley</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96</a:t>
            </a:fld>
            <a:endParaRPr lang="es-ES" dirty="0"/>
          </a:p>
        </p:txBody>
      </p:sp>
    </p:spTree>
    <p:extLst>
      <p:ext uri="{BB962C8B-B14F-4D97-AF65-F5344CB8AC3E}">
        <p14:creationId xmlns:p14="http://schemas.microsoft.com/office/powerpoint/2010/main" val="245866942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Gardens</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98</a:t>
            </a:fld>
            <a:endParaRPr lang="es-ES" dirty="0"/>
          </a:p>
        </p:txBody>
      </p:sp>
    </p:spTree>
    <p:extLst>
      <p:ext uri="{BB962C8B-B14F-4D97-AF65-F5344CB8AC3E}">
        <p14:creationId xmlns:p14="http://schemas.microsoft.com/office/powerpoint/2010/main" val="182381430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Gardens</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99</a:t>
            </a:fld>
            <a:endParaRPr lang="es-ES" dirty="0"/>
          </a:p>
        </p:txBody>
      </p:sp>
    </p:spTree>
    <p:extLst>
      <p:ext uri="{BB962C8B-B14F-4D97-AF65-F5344CB8AC3E}">
        <p14:creationId xmlns:p14="http://schemas.microsoft.com/office/powerpoint/2010/main" val="219040097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Gardens</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100</a:t>
            </a:fld>
            <a:endParaRPr lang="es-ES" dirty="0"/>
          </a:p>
        </p:txBody>
      </p:sp>
    </p:spTree>
    <p:extLst>
      <p:ext uri="{BB962C8B-B14F-4D97-AF65-F5344CB8AC3E}">
        <p14:creationId xmlns:p14="http://schemas.microsoft.com/office/powerpoint/2010/main" val="79003504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Gardens</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101</a:t>
            </a:fld>
            <a:endParaRPr lang="es-ES" dirty="0"/>
          </a:p>
        </p:txBody>
      </p:sp>
    </p:spTree>
    <p:extLst>
      <p:ext uri="{BB962C8B-B14F-4D97-AF65-F5344CB8AC3E}">
        <p14:creationId xmlns:p14="http://schemas.microsoft.com/office/powerpoint/2010/main" val="196921959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Gardens</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102</a:t>
            </a:fld>
            <a:endParaRPr lang="es-ES" dirty="0"/>
          </a:p>
        </p:txBody>
      </p:sp>
    </p:spTree>
    <p:extLst>
      <p:ext uri="{BB962C8B-B14F-4D97-AF65-F5344CB8AC3E}">
        <p14:creationId xmlns:p14="http://schemas.microsoft.com/office/powerpoint/2010/main" val="278202235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Gardens</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103</a:t>
            </a:fld>
            <a:endParaRPr lang="es-ES" dirty="0"/>
          </a:p>
        </p:txBody>
      </p:sp>
    </p:spTree>
    <p:extLst>
      <p:ext uri="{BB962C8B-B14F-4D97-AF65-F5344CB8AC3E}">
        <p14:creationId xmlns:p14="http://schemas.microsoft.com/office/powerpoint/2010/main" val="144398616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Gardens</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104</a:t>
            </a:fld>
            <a:endParaRPr lang="es-ES" dirty="0"/>
          </a:p>
        </p:txBody>
      </p:sp>
    </p:spTree>
    <p:extLst>
      <p:ext uri="{BB962C8B-B14F-4D97-AF65-F5344CB8AC3E}">
        <p14:creationId xmlns:p14="http://schemas.microsoft.com/office/powerpoint/2010/main" val="195849280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Gardens</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105</a:t>
            </a:fld>
            <a:endParaRPr lang="es-ES" dirty="0"/>
          </a:p>
        </p:txBody>
      </p:sp>
    </p:spTree>
    <p:extLst>
      <p:ext uri="{BB962C8B-B14F-4D97-AF65-F5344CB8AC3E}">
        <p14:creationId xmlns:p14="http://schemas.microsoft.com/office/powerpoint/2010/main" val="31573386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Gardens</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106</a:t>
            </a:fld>
            <a:endParaRPr lang="es-ES" dirty="0"/>
          </a:p>
        </p:txBody>
      </p:sp>
    </p:spTree>
    <p:extLst>
      <p:ext uri="{BB962C8B-B14F-4D97-AF65-F5344CB8AC3E}">
        <p14:creationId xmlns:p14="http://schemas.microsoft.com/office/powerpoint/2010/main" val="323071389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Gardens</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107</a:t>
            </a:fld>
            <a:endParaRPr lang="es-ES" dirty="0"/>
          </a:p>
        </p:txBody>
      </p:sp>
    </p:spTree>
    <p:extLst>
      <p:ext uri="{BB962C8B-B14F-4D97-AF65-F5344CB8AC3E}">
        <p14:creationId xmlns:p14="http://schemas.microsoft.com/office/powerpoint/2010/main" val="191618395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Gardens</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108</a:t>
            </a:fld>
            <a:endParaRPr lang="es-ES" dirty="0"/>
          </a:p>
        </p:txBody>
      </p:sp>
    </p:spTree>
    <p:extLst>
      <p:ext uri="{BB962C8B-B14F-4D97-AF65-F5344CB8AC3E}">
        <p14:creationId xmlns:p14="http://schemas.microsoft.com/office/powerpoint/2010/main" val="236050561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Gardens</a:t>
            </a:r>
          </a:p>
          <a:p>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t>109</a:t>
            </a:fld>
            <a:endParaRPr lang="es-ES" dirty="0"/>
          </a:p>
        </p:txBody>
      </p:sp>
    </p:spTree>
    <p:extLst>
      <p:ext uri="{BB962C8B-B14F-4D97-AF65-F5344CB8AC3E}">
        <p14:creationId xmlns:p14="http://schemas.microsoft.com/office/powerpoint/2010/main" val="25267831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Garden.-Davidia involucrata</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110</a:t>
            </a:fld>
            <a:endParaRPr lang="es-ES" dirty="0"/>
          </a:p>
        </p:txBody>
      </p:sp>
    </p:spTree>
    <p:extLst>
      <p:ext uri="{BB962C8B-B14F-4D97-AF65-F5344CB8AC3E}">
        <p14:creationId xmlns:p14="http://schemas.microsoft.com/office/powerpoint/2010/main" val="258504028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Oxford Botanic Garden.-Echinacea purpurea</a:t>
            </a:r>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t>111</a:t>
            </a:fld>
            <a:endParaRPr lang="es-ES" dirty="0"/>
          </a:p>
        </p:txBody>
      </p:sp>
    </p:spTree>
    <p:extLst>
      <p:ext uri="{BB962C8B-B14F-4D97-AF65-F5344CB8AC3E}">
        <p14:creationId xmlns:p14="http://schemas.microsoft.com/office/powerpoint/2010/main" val="90624836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Oxford Botanic Garden.-Echinops ritro</a:t>
            </a:r>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t>112</a:t>
            </a:fld>
            <a:endParaRPr lang="es-ES" dirty="0"/>
          </a:p>
        </p:txBody>
      </p:sp>
    </p:spTree>
    <p:extLst>
      <p:ext uri="{BB962C8B-B14F-4D97-AF65-F5344CB8AC3E}">
        <p14:creationId xmlns:p14="http://schemas.microsoft.com/office/powerpoint/2010/main" val="169198283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Garden.-Euphorbias</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113</a:t>
            </a:fld>
            <a:endParaRPr lang="es-ES" dirty="0"/>
          </a:p>
        </p:txBody>
      </p:sp>
    </p:spTree>
    <p:extLst>
      <p:ext uri="{BB962C8B-B14F-4D97-AF65-F5344CB8AC3E}">
        <p14:creationId xmlns:p14="http://schemas.microsoft.com/office/powerpoint/2010/main" val="17101206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Garden.-Euphorbias</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114</a:t>
            </a:fld>
            <a:endParaRPr lang="es-ES" dirty="0"/>
          </a:p>
        </p:txBody>
      </p:sp>
    </p:spTree>
    <p:extLst>
      <p:ext uri="{BB962C8B-B14F-4D97-AF65-F5344CB8AC3E}">
        <p14:creationId xmlns:p14="http://schemas.microsoft.com/office/powerpoint/2010/main" val="190233154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115</a:t>
            </a:fld>
            <a:endParaRPr lang="es-ES" dirty="0"/>
          </a:p>
        </p:txBody>
      </p:sp>
    </p:spTree>
    <p:extLst>
      <p:ext uri="{BB962C8B-B14F-4D97-AF65-F5344CB8AC3E}">
        <p14:creationId xmlns:p14="http://schemas.microsoft.com/office/powerpoint/2010/main" val="142646224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a:p>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t>116</a:t>
            </a:fld>
            <a:endParaRPr lang="es-ES" dirty="0"/>
          </a:p>
        </p:txBody>
      </p:sp>
    </p:spTree>
    <p:extLst>
      <p:ext uri="{BB962C8B-B14F-4D97-AF65-F5344CB8AC3E}">
        <p14:creationId xmlns:p14="http://schemas.microsoft.com/office/powerpoint/2010/main" val="511502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a:p>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t>117</a:t>
            </a:fld>
            <a:endParaRPr lang="es-ES" dirty="0"/>
          </a:p>
        </p:txBody>
      </p:sp>
    </p:spTree>
    <p:extLst>
      <p:ext uri="{BB962C8B-B14F-4D97-AF65-F5344CB8AC3E}">
        <p14:creationId xmlns:p14="http://schemas.microsoft.com/office/powerpoint/2010/main" val="281092769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a:p>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t>118</a:t>
            </a:fld>
            <a:endParaRPr lang="es-ES" dirty="0"/>
          </a:p>
        </p:txBody>
      </p:sp>
    </p:spTree>
    <p:extLst>
      <p:ext uri="{BB962C8B-B14F-4D97-AF65-F5344CB8AC3E}">
        <p14:creationId xmlns:p14="http://schemas.microsoft.com/office/powerpoint/2010/main" val="255393396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a:p>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t>119</a:t>
            </a:fld>
            <a:endParaRPr lang="es-ES" dirty="0"/>
          </a:p>
        </p:txBody>
      </p:sp>
    </p:spTree>
    <p:extLst>
      <p:ext uri="{BB962C8B-B14F-4D97-AF65-F5344CB8AC3E}">
        <p14:creationId xmlns:p14="http://schemas.microsoft.com/office/powerpoint/2010/main" val="92626929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a:p>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t>120</a:t>
            </a:fld>
            <a:endParaRPr lang="es-ES" dirty="0"/>
          </a:p>
        </p:txBody>
      </p:sp>
    </p:spTree>
    <p:extLst>
      <p:ext uri="{BB962C8B-B14F-4D97-AF65-F5344CB8AC3E}">
        <p14:creationId xmlns:p14="http://schemas.microsoft.com/office/powerpoint/2010/main" val="405682999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a:p>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t>121</a:t>
            </a:fld>
            <a:endParaRPr lang="es-ES" dirty="0"/>
          </a:p>
        </p:txBody>
      </p:sp>
    </p:spTree>
    <p:extLst>
      <p:ext uri="{BB962C8B-B14F-4D97-AF65-F5344CB8AC3E}">
        <p14:creationId xmlns:p14="http://schemas.microsoft.com/office/powerpoint/2010/main" val="281087898"/>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a:p>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t>122</a:t>
            </a:fld>
            <a:endParaRPr lang="es-ES" dirty="0"/>
          </a:p>
        </p:txBody>
      </p:sp>
    </p:spTree>
    <p:extLst>
      <p:ext uri="{BB962C8B-B14F-4D97-AF65-F5344CB8AC3E}">
        <p14:creationId xmlns:p14="http://schemas.microsoft.com/office/powerpoint/2010/main" val="407229082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123</a:t>
            </a:fld>
            <a:endParaRPr lang="es-ES" dirty="0"/>
          </a:p>
        </p:txBody>
      </p:sp>
    </p:spTree>
    <p:extLst>
      <p:ext uri="{BB962C8B-B14F-4D97-AF65-F5344CB8AC3E}">
        <p14:creationId xmlns:p14="http://schemas.microsoft.com/office/powerpoint/2010/main" val="594078276"/>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a:p>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t>124</a:t>
            </a:fld>
            <a:endParaRPr lang="es-ES" dirty="0"/>
          </a:p>
        </p:txBody>
      </p:sp>
    </p:spTree>
    <p:extLst>
      <p:ext uri="{BB962C8B-B14F-4D97-AF65-F5344CB8AC3E}">
        <p14:creationId xmlns:p14="http://schemas.microsoft.com/office/powerpoint/2010/main" val="284015527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a:p>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t>125</a:t>
            </a:fld>
            <a:endParaRPr lang="es-ES" dirty="0"/>
          </a:p>
        </p:txBody>
      </p:sp>
    </p:spTree>
    <p:extLst>
      <p:ext uri="{BB962C8B-B14F-4D97-AF65-F5344CB8AC3E}">
        <p14:creationId xmlns:p14="http://schemas.microsoft.com/office/powerpoint/2010/main" val="8346881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a:p>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t>126</a:t>
            </a:fld>
            <a:endParaRPr lang="es-ES" dirty="0"/>
          </a:p>
        </p:txBody>
      </p:sp>
    </p:spTree>
    <p:extLst>
      <p:ext uri="{BB962C8B-B14F-4D97-AF65-F5344CB8AC3E}">
        <p14:creationId xmlns:p14="http://schemas.microsoft.com/office/powerpoint/2010/main" val="1918980909"/>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a:p>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t>127</a:t>
            </a:fld>
            <a:endParaRPr lang="es-ES" dirty="0"/>
          </a:p>
        </p:txBody>
      </p:sp>
    </p:spTree>
    <p:extLst>
      <p:ext uri="{BB962C8B-B14F-4D97-AF65-F5344CB8AC3E}">
        <p14:creationId xmlns:p14="http://schemas.microsoft.com/office/powerpoint/2010/main" val="3390102727"/>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a:p>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t>128</a:t>
            </a:fld>
            <a:endParaRPr lang="es-ES" dirty="0"/>
          </a:p>
        </p:txBody>
      </p:sp>
    </p:spTree>
    <p:extLst>
      <p:ext uri="{BB962C8B-B14F-4D97-AF65-F5344CB8AC3E}">
        <p14:creationId xmlns:p14="http://schemas.microsoft.com/office/powerpoint/2010/main" val="3931656262"/>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a:p>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t>129</a:t>
            </a:fld>
            <a:endParaRPr lang="es-ES" dirty="0"/>
          </a:p>
        </p:txBody>
      </p:sp>
    </p:spTree>
    <p:extLst>
      <p:ext uri="{BB962C8B-B14F-4D97-AF65-F5344CB8AC3E}">
        <p14:creationId xmlns:p14="http://schemas.microsoft.com/office/powerpoint/2010/main" val="2962382159"/>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130</a:t>
            </a:fld>
            <a:endParaRPr lang="es-ES" dirty="0"/>
          </a:p>
        </p:txBody>
      </p:sp>
    </p:spTree>
    <p:extLst>
      <p:ext uri="{BB962C8B-B14F-4D97-AF65-F5344CB8AC3E}">
        <p14:creationId xmlns:p14="http://schemas.microsoft.com/office/powerpoint/2010/main" val="144957447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131</a:t>
            </a:fld>
            <a:endParaRPr lang="es-ES" dirty="0"/>
          </a:p>
        </p:txBody>
      </p:sp>
    </p:spTree>
    <p:extLst>
      <p:ext uri="{BB962C8B-B14F-4D97-AF65-F5344CB8AC3E}">
        <p14:creationId xmlns:p14="http://schemas.microsoft.com/office/powerpoint/2010/main" val="292063371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a:p>
            <a:endParaRPr lang="es-ES" dirty="0"/>
          </a:p>
        </p:txBody>
      </p:sp>
      <p:sp>
        <p:nvSpPr>
          <p:cNvPr id="4" name="3 Marcador de número de diapositiva"/>
          <p:cNvSpPr>
            <a:spLocks noGrp="1"/>
          </p:cNvSpPr>
          <p:nvPr>
            <p:ph type="sldNum" sz="quarter" idx="10"/>
          </p:nvPr>
        </p:nvSpPr>
        <p:spPr/>
        <p:txBody>
          <a:bodyPr/>
          <a:lstStyle/>
          <a:p>
            <a:fld id="{C4DAD3B1-569F-4F60-82B0-C687B95AE439}" type="slidenum">
              <a:rPr lang="es-ES" smtClean="0"/>
              <a:t>132</a:t>
            </a:fld>
            <a:endParaRPr lang="es-ES" dirty="0"/>
          </a:p>
        </p:txBody>
      </p:sp>
    </p:spTree>
    <p:extLst>
      <p:ext uri="{BB962C8B-B14F-4D97-AF65-F5344CB8AC3E}">
        <p14:creationId xmlns:p14="http://schemas.microsoft.com/office/powerpoint/2010/main" val="2234954763"/>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House Garden</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136</a:t>
            </a:fld>
            <a:endParaRPr lang="es-ES" dirty="0"/>
          </a:p>
        </p:txBody>
      </p:sp>
    </p:spTree>
    <p:extLst>
      <p:ext uri="{BB962C8B-B14F-4D97-AF65-F5344CB8AC3E}">
        <p14:creationId xmlns:p14="http://schemas.microsoft.com/office/powerpoint/2010/main" val="360034470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House Garden</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137</a:t>
            </a:fld>
            <a:endParaRPr lang="es-ES" dirty="0"/>
          </a:p>
        </p:txBody>
      </p:sp>
    </p:spTree>
    <p:extLst>
      <p:ext uri="{BB962C8B-B14F-4D97-AF65-F5344CB8AC3E}">
        <p14:creationId xmlns:p14="http://schemas.microsoft.com/office/powerpoint/2010/main" val="92719168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House Garden</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138</a:t>
            </a:fld>
            <a:endParaRPr lang="es-ES" dirty="0"/>
          </a:p>
        </p:txBody>
      </p:sp>
    </p:spTree>
    <p:extLst>
      <p:ext uri="{BB962C8B-B14F-4D97-AF65-F5344CB8AC3E}">
        <p14:creationId xmlns:p14="http://schemas.microsoft.com/office/powerpoint/2010/main" val="237940116"/>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House Garden</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139</a:t>
            </a:fld>
            <a:endParaRPr lang="es-ES" dirty="0"/>
          </a:p>
        </p:txBody>
      </p:sp>
    </p:spTree>
    <p:extLst>
      <p:ext uri="{BB962C8B-B14F-4D97-AF65-F5344CB8AC3E}">
        <p14:creationId xmlns:p14="http://schemas.microsoft.com/office/powerpoint/2010/main" val="221420294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House Garden</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140</a:t>
            </a:fld>
            <a:endParaRPr lang="es-ES" dirty="0"/>
          </a:p>
        </p:txBody>
      </p:sp>
    </p:spTree>
    <p:extLst>
      <p:ext uri="{BB962C8B-B14F-4D97-AF65-F5344CB8AC3E}">
        <p14:creationId xmlns:p14="http://schemas.microsoft.com/office/powerpoint/2010/main" val="263849241"/>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House Garden</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141</a:t>
            </a:fld>
            <a:endParaRPr lang="es-ES" dirty="0"/>
          </a:p>
        </p:txBody>
      </p:sp>
    </p:spTree>
    <p:extLst>
      <p:ext uri="{BB962C8B-B14F-4D97-AF65-F5344CB8AC3E}">
        <p14:creationId xmlns:p14="http://schemas.microsoft.com/office/powerpoint/2010/main" val="1498380937"/>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House Garden</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142</a:t>
            </a:fld>
            <a:endParaRPr lang="es-ES" dirty="0"/>
          </a:p>
        </p:txBody>
      </p:sp>
    </p:spTree>
    <p:extLst>
      <p:ext uri="{BB962C8B-B14F-4D97-AF65-F5344CB8AC3E}">
        <p14:creationId xmlns:p14="http://schemas.microsoft.com/office/powerpoint/2010/main" val="412560978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House Garden</a:t>
            </a:r>
          </a:p>
        </p:txBody>
      </p:sp>
      <p:sp>
        <p:nvSpPr>
          <p:cNvPr id="4" name="3 Marcador de número de diapositiva"/>
          <p:cNvSpPr>
            <a:spLocks noGrp="1"/>
          </p:cNvSpPr>
          <p:nvPr>
            <p:ph type="sldNum" sz="quarter" idx="10"/>
          </p:nvPr>
        </p:nvSpPr>
        <p:spPr/>
        <p:txBody>
          <a:bodyPr/>
          <a:lstStyle/>
          <a:p>
            <a:fld id="{C4DAD3B1-569F-4F60-82B0-C687B95AE439}" type="slidenum">
              <a:rPr lang="es-ES" smtClean="0"/>
              <a:t>143</a:t>
            </a:fld>
            <a:endParaRPr lang="es-ES" dirty="0"/>
          </a:p>
        </p:txBody>
      </p:sp>
    </p:spTree>
    <p:extLst>
      <p:ext uri="{BB962C8B-B14F-4D97-AF65-F5344CB8AC3E}">
        <p14:creationId xmlns:p14="http://schemas.microsoft.com/office/powerpoint/2010/main" val="38869763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3/7/2018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2.jpg"/></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5.jpg"/></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9.jpg"/></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3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3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45.jpeg"/></Relationships>
</file>

<file path=ppt/slides/_rels/slide5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7.xml"/><Relationship Id="rId1" Type="http://schemas.openxmlformats.org/officeDocument/2006/relationships/slideLayout" Target="../slideLayouts/slideLayout7.xml"/><Relationship Id="rId6" Type="http://schemas.openxmlformats.org/officeDocument/2006/relationships/image" Target="../media/image63.jpg"/><Relationship Id="rId5" Type="http://schemas.openxmlformats.org/officeDocument/2006/relationships/image" Target="../media/image62.jpeg"/><Relationship Id="rId4" Type="http://schemas.openxmlformats.org/officeDocument/2006/relationships/image" Target="../media/image61.jpg"/></Relationships>
</file>

<file path=ppt/slides/_rels/slide6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0.xml"/><Relationship Id="rId1" Type="http://schemas.openxmlformats.org/officeDocument/2006/relationships/slideLayout" Target="../slideLayouts/slideLayout7.xml"/><Relationship Id="rId4" Type="http://schemas.openxmlformats.org/officeDocument/2006/relationships/image" Target="../media/image67.jpg"/></Relationships>
</file>

<file path=ppt/slides/_rels/slide7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4.xml"/><Relationship Id="rId1" Type="http://schemas.openxmlformats.org/officeDocument/2006/relationships/slideLayout" Target="../slideLayouts/slideLayout7.xml"/><Relationship Id="rId6" Type="http://schemas.openxmlformats.org/officeDocument/2006/relationships/image" Target="../media/image75.jpg"/><Relationship Id="rId5" Type="http://schemas.openxmlformats.org/officeDocument/2006/relationships/image" Target="../media/image74.jpg"/><Relationship Id="rId4" Type="http://schemas.openxmlformats.org/officeDocument/2006/relationships/image" Target="../media/image73.jpeg"/></Relationships>
</file>

<file path=ppt/slides/_rels/slide7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0.xml"/><Relationship Id="rId1" Type="http://schemas.openxmlformats.org/officeDocument/2006/relationships/slideLayout" Target="../slideLayouts/slideLayout7.xml"/><Relationship Id="rId4" Type="http://schemas.openxmlformats.org/officeDocument/2006/relationships/image" Target="../media/image92.jpg"/></Relationships>
</file>

<file path=ppt/slides/_rels/slide93.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4.xml"/><Relationship Id="rId1" Type="http://schemas.openxmlformats.org/officeDocument/2006/relationships/slideLayout" Target="../slideLayouts/slideLayout7.xml"/><Relationship Id="rId4" Type="http://schemas.openxmlformats.org/officeDocument/2006/relationships/image" Target="../media/image107.jpg"/></Relationships>
</file>

<file path=ppt/slides/_rels/slide108.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07.xml"/><Relationship Id="rId1" Type="http://schemas.openxmlformats.org/officeDocument/2006/relationships/slideLayout" Target="../slideLayouts/slideLayout7.xml"/><Relationship Id="rId6" Type="http://schemas.openxmlformats.org/officeDocument/2006/relationships/image" Target="../media/image123.jpg"/><Relationship Id="rId5" Type="http://schemas.openxmlformats.org/officeDocument/2006/relationships/image" Target="../media/image122.jpg"/><Relationship Id="rId4" Type="http://schemas.openxmlformats.org/officeDocument/2006/relationships/image" Target="../media/image121.jpeg"/></Relationships>
</file>

<file path=ppt/slides/_rels/slide121.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126.xml"/><Relationship Id="rId1" Type="http://schemas.openxmlformats.org/officeDocument/2006/relationships/slideLayout" Target="../slideLayouts/slideLayout7.xml"/><Relationship Id="rId4" Type="http://schemas.openxmlformats.org/officeDocument/2006/relationships/image" Target="../media/image143.jpeg"/></Relationships>
</file>

<file path=ppt/slides/_rels/slide143.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hyperlink" Target="//upload.wikimedia.org/wikipedia/commons/0/0a/Stonor_House_-_geograph.org.uk_-_832650.jpg" TargetMode="Externa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image" Target="../media/image146.jpe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147.jpe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148.jpe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14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835696" y="692696"/>
            <a:ext cx="6984776" cy="3240360"/>
          </a:xfrm>
        </p:spPr>
        <p:txBody>
          <a:bodyPr>
            <a:normAutofit fontScale="90000"/>
          </a:bodyPr>
          <a:lstStyle/>
          <a:p>
            <a:r>
              <a:rPr lang="es-ES" sz="4000" dirty="0"/>
              <a:t>EUROPA.-LA VUELTA AL MUNDO EN 885 JARDINES.-</a:t>
            </a:r>
            <a:br>
              <a:rPr lang="es-ES" sz="4000" dirty="0"/>
            </a:br>
            <a:r>
              <a:rPr lang="es-ES" sz="4000" dirty="0"/>
              <a:t>REINO UNIDO.-Buscot House.-Chastleton House.-</a:t>
            </a:r>
            <a:br>
              <a:rPr lang="es-ES" sz="4000" dirty="0"/>
            </a:br>
            <a:br>
              <a:rPr lang="es-ES" dirty="0"/>
            </a:br>
            <a:endParaRPr lang="es-ES" dirty="0"/>
          </a:p>
        </p:txBody>
      </p:sp>
      <p:sp>
        <p:nvSpPr>
          <p:cNvPr id="3" name="2 Subtítulo"/>
          <p:cNvSpPr>
            <a:spLocks noGrp="1"/>
          </p:cNvSpPr>
          <p:nvPr>
            <p:ph type="subTitle" idx="1"/>
          </p:nvPr>
        </p:nvSpPr>
        <p:spPr>
          <a:xfrm>
            <a:off x="2771800" y="4869160"/>
            <a:ext cx="4392488" cy="1371600"/>
          </a:xfrm>
        </p:spPr>
        <p:txBody>
          <a:bodyPr>
            <a:normAutofit fontScale="92500"/>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1 Título"/>
          <p:cNvSpPr>
            <a:spLocks noGrp="1"/>
          </p:cNvSpPr>
          <p:nvPr>
            <p:ph type="title"/>
          </p:nvPr>
        </p:nvSpPr>
        <p:spPr/>
        <p:txBody>
          <a:bodyPr/>
          <a:lstStyle/>
          <a:p>
            <a:pPr eaLnBrk="1" hangingPunct="1"/>
            <a:r>
              <a:rPr lang="es-ES" dirty="0"/>
              <a:t>Buscot House</a:t>
            </a:r>
          </a:p>
        </p:txBody>
      </p:sp>
      <p:sp>
        <p:nvSpPr>
          <p:cNvPr id="72707" name="2 Marcador de contenido"/>
          <p:cNvSpPr>
            <a:spLocks noGrp="1"/>
          </p:cNvSpPr>
          <p:nvPr>
            <p:ph sz="quarter" idx="1"/>
          </p:nvPr>
        </p:nvSpPr>
        <p:spPr/>
        <p:txBody>
          <a:bodyPr/>
          <a:lstStyle/>
          <a:p>
            <a:pPr eaLnBrk="1" hangingPunct="1"/>
            <a:r>
              <a:rPr lang="es-ES" sz="2400" b="1" dirty="0"/>
              <a:t>Buscot Park</a:t>
            </a:r>
            <a:r>
              <a:rPr lang="es-ES" sz="2400" dirty="0"/>
              <a:t> es una casa de campo en Buscot cerca de la ciudad de Faringdon en Oxfordshire. </a:t>
            </a:r>
          </a:p>
          <a:p>
            <a:pPr eaLnBrk="1" hangingPunct="1"/>
            <a:r>
              <a:rPr lang="es-ES" sz="2400" dirty="0"/>
              <a:t>Fue construido en un austero estilo neoclásico  entre 1780 y 1783 por Edward Loveden Townsend. </a:t>
            </a:r>
          </a:p>
          <a:p>
            <a:pPr eaLnBrk="1" hangingPunct="1"/>
            <a:r>
              <a:rPr lang="es-ES" sz="2400" dirty="0"/>
              <a:t>Se mantuvo en la familia Loveden Townsend hasta que fue vendida en 1859 a Robert Campbell Tertius, un australiano. </a:t>
            </a:r>
          </a:p>
          <a:p>
            <a:pPr eaLnBrk="1" hangingPunct="1"/>
            <a:r>
              <a:rPr lang="es-ES" sz="2400" dirty="0"/>
              <a:t>A la muerte de Campbell, en 1887, la casa y sus bienes fueron vendidos a Alexander Henderson, un financista, que más tarde sería ennoblecido como Barón Faringdon . </a:t>
            </a:r>
          </a:p>
        </p:txBody>
      </p:sp>
    </p:spTree>
    <p:extLst>
      <p:ext uri="{BB962C8B-B14F-4D97-AF65-F5344CB8AC3E}">
        <p14:creationId xmlns:p14="http://schemas.microsoft.com/office/powerpoint/2010/main" val="31582776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67544" y="404813"/>
            <a:ext cx="7560840" cy="6192539"/>
          </a:xfrm>
        </p:spPr>
        <p:txBody>
          <a:bodyPr>
            <a:normAutofit/>
          </a:bodyPr>
          <a:lstStyle/>
          <a:p>
            <a:pPr marL="274320" indent="-274320" eaLnBrk="1" fontAlgn="auto" hangingPunct="1">
              <a:spcBef>
                <a:spcPts val="580"/>
              </a:spcBef>
              <a:spcAft>
                <a:spcPts val="0"/>
              </a:spcAft>
              <a:buFont typeface="Wingdings 2"/>
              <a:buChar char=""/>
              <a:defRPr/>
            </a:pPr>
            <a:r>
              <a:rPr lang="es-ES" dirty="0"/>
              <a:t>Tras la muerte del primer  barón en 1934, la casa se ​​alteró considerablemente y fue  restaurada a su forma del siglo XVIII por el arquitecto Hyslop Geddes para su nieto y sucesor, el segundo Sir Faringdon . </a:t>
            </a:r>
          </a:p>
          <a:p>
            <a:pPr marL="274320" indent="-274320" eaLnBrk="1" fontAlgn="auto" hangingPunct="1">
              <a:spcBef>
                <a:spcPts val="580"/>
              </a:spcBef>
              <a:spcAft>
                <a:spcPts val="0"/>
              </a:spcAft>
              <a:buFont typeface="Wingdings 2"/>
              <a:buChar char=""/>
              <a:defRPr/>
            </a:pPr>
            <a:r>
              <a:rPr lang="es-ES" dirty="0"/>
              <a:t>Durante esta época, la colección de arte fundada por el barón primero se amplió considerablemente, aunque muchas de las obras de arte del siglo XIX del primer barón se vendieron inmediatamente después de su muerte.</a:t>
            </a:r>
          </a:p>
          <a:p>
            <a:pPr marL="274320" indent="-274320" eaLnBrk="1" fontAlgn="auto" hangingPunct="1">
              <a:spcBef>
                <a:spcPts val="580"/>
              </a:spcBef>
              <a:spcAft>
                <a:spcPts val="0"/>
              </a:spcAft>
              <a:buFont typeface="Wingdings 2"/>
              <a:buChar char=""/>
              <a:defRPr/>
            </a:pPr>
            <a:r>
              <a:rPr lang="es-ES" dirty="0"/>
              <a:t>La casa y la propiedad fue legada a la National Trust en 1956. </a:t>
            </a:r>
          </a:p>
          <a:p>
            <a:pPr marL="274320" indent="-274320" eaLnBrk="1" fontAlgn="auto" hangingPunct="1">
              <a:spcBef>
                <a:spcPts val="580"/>
              </a:spcBef>
              <a:spcAft>
                <a:spcPts val="0"/>
              </a:spcAft>
              <a:buFont typeface="Wingdings 2"/>
              <a:buChar char=""/>
              <a:defRPr/>
            </a:pPr>
            <a:r>
              <a:rPr lang="es-ES" dirty="0"/>
              <a:t>Los contenidos (que incluyen obras de arte de Rembrandt y Burne-Jones) son propiedad de la Fundación Colección Faringdon. La casa está ocupada y gestionada por Sir  Faringdon  . </a:t>
            </a:r>
          </a:p>
        </p:txBody>
      </p:sp>
    </p:spTree>
    <p:extLst>
      <p:ext uri="{BB962C8B-B14F-4D97-AF65-F5344CB8AC3E}">
        <p14:creationId xmlns:p14="http://schemas.microsoft.com/office/powerpoint/2010/main" val="33040145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2 Marcador de contenido"/>
          <p:cNvSpPr>
            <a:spLocks noGrp="1"/>
          </p:cNvSpPr>
          <p:nvPr>
            <p:ph sz="quarter" idx="1"/>
          </p:nvPr>
        </p:nvSpPr>
        <p:spPr>
          <a:xfrm>
            <a:off x="683568" y="549275"/>
            <a:ext cx="7200800" cy="5470525"/>
          </a:xfrm>
        </p:spPr>
        <p:txBody>
          <a:bodyPr>
            <a:normAutofit lnSpcReduction="10000"/>
          </a:bodyPr>
          <a:lstStyle/>
          <a:p>
            <a:pPr eaLnBrk="1" hangingPunct="1"/>
            <a:r>
              <a:rPr lang="es-ES" sz="2400" dirty="0"/>
              <a:t>La casa se ​​encuentra en un gran parque, de más de 100 hectáreas (0,40 km </a:t>
            </a:r>
            <a:r>
              <a:rPr lang="es-ES" sz="2400" baseline="30000" dirty="0"/>
              <a:t>2),</a:t>
            </a:r>
            <a:r>
              <a:rPr lang="es-ES" sz="2400" dirty="0"/>
              <a:t> con bosques, lagos y jardines. </a:t>
            </a:r>
          </a:p>
          <a:p>
            <a:pPr eaLnBrk="1" hangingPunct="1"/>
            <a:r>
              <a:rPr lang="es-ES" sz="2400" dirty="0"/>
              <a:t>En el siglo XX, el arquitecto paisajista Harold Peto trabajó en Buscot. </a:t>
            </a:r>
          </a:p>
          <a:p>
            <a:pPr eaLnBrk="1" hangingPunct="1"/>
            <a:r>
              <a:rPr lang="es-ES" sz="2400" dirty="0"/>
              <a:t>Los jardines acuáticos se había convertido en populares en el siglo XIX, después de la introducción de especies exóticas, plantas amantes del agua y era la primera pagina de las revistas de jardinería.</a:t>
            </a:r>
          </a:p>
          <a:p>
            <a:pPr eaLnBrk="1" hangingPunct="1"/>
            <a:r>
              <a:rPr lang="es-ES" sz="2400" dirty="0"/>
              <a:t> Por lo tanto, Peto fue el encargado de diseñar un jardín de agua. </a:t>
            </a:r>
          </a:p>
          <a:p>
            <a:pPr eaLnBrk="1" hangingPunct="1"/>
            <a:r>
              <a:rPr lang="es-ES" sz="2400" dirty="0"/>
              <a:t>El resultado fue una " Alhambra "una serie de arroyos y fuentes, que une la casa a la distancia (81.000 m </a:t>
            </a:r>
            <a:r>
              <a:rPr lang="es-ES" sz="2400" baseline="30000" dirty="0"/>
              <a:t>2</a:t>
            </a:r>
            <a:r>
              <a:rPr lang="es-ES" sz="2400" dirty="0"/>
              <a:t> lago.)</a:t>
            </a:r>
          </a:p>
          <a:p>
            <a:pPr eaLnBrk="1" hangingPunct="1"/>
            <a:endParaRPr lang="es-ES" dirty="0"/>
          </a:p>
        </p:txBody>
      </p:sp>
    </p:spTree>
    <p:extLst>
      <p:ext uri="{BB962C8B-B14F-4D97-AF65-F5344CB8AC3E}">
        <p14:creationId xmlns:p14="http://schemas.microsoft.com/office/powerpoint/2010/main" val="32619905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052736"/>
            <a:ext cx="6897960" cy="4967064"/>
          </a:xfrm>
        </p:spPr>
        <p:txBody>
          <a:bodyPr>
            <a:normAutofit/>
          </a:bodyPr>
          <a:lstStyle/>
          <a:p>
            <a:pPr marL="274320" indent="-274320" eaLnBrk="1" fontAlgn="auto" hangingPunct="1">
              <a:spcBef>
                <a:spcPts val="580"/>
              </a:spcBef>
              <a:spcAft>
                <a:spcPts val="0"/>
              </a:spcAft>
              <a:buFont typeface="Wingdings 2"/>
              <a:buChar char=""/>
              <a:defRPr/>
            </a:pPr>
            <a:r>
              <a:rPr lang="es-ES" dirty="0"/>
              <a:t>A pesar de su entorno arbolado que lleva a un lago informal, el jardín del agua es formal en su concepto, en contraste directo con el todavía popular movimiento pintoresco que quizás alcanzó su cenit apenas unos años antes en Cragside , Northumberland.</a:t>
            </a:r>
          </a:p>
          <a:p>
            <a:pPr marL="274320" indent="-274320" eaLnBrk="1" fontAlgn="auto" hangingPunct="1">
              <a:spcBef>
                <a:spcPts val="580"/>
              </a:spcBef>
              <a:spcAft>
                <a:spcPts val="0"/>
              </a:spcAft>
              <a:buFont typeface="Wingdings 2"/>
              <a:buChar char=""/>
              <a:defRPr/>
            </a:pPr>
            <a:r>
              <a:rPr lang="es-ES" dirty="0"/>
              <a:t>Esto se debió a Peto fue influenciado por el arquitecto Reginald Blomfield , un discípulo de Sir Charles Barry , que fue responsable de muchas de las grandes casas de estilo italiano y formales jardines en terrazas del siglo XIX.</a:t>
            </a:r>
          </a:p>
          <a:p>
            <a:pPr marL="274320" indent="-274320" eaLnBrk="1" fontAlgn="auto" hangingPunct="1">
              <a:spcBef>
                <a:spcPts val="580"/>
              </a:spcBef>
              <a:spcAft>
                <a:spcPts val="0"/>
              </a:spcAft>
              <a:buFont typeface="Wingdings 2"/>
              <a:buChar char=""/>
              <a:defRPr/>
            </a:pPr>
            <a:endParaRPr lang="es-ES" dirty="0"/>
          </a:p>
          <a:p>
            <a:pPr marL="274320" indent="-274320" eaLnBrk="1" fontAlgn="auto" hangingPunct="1">
              <a:spcBef>
                <a:spcPts val="580"/>
              </a:spcBef>
              <a:spcAft>
                <a:spcPts val="0"/>
              </a:spcAft>
              <a:buFont typeface="Wingdings 2"/>
              <a:buChar char=""/>
              <a:defRPr/>
            </a:pPr>
            <a:endParaRPr lang="es-ES"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6823062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r>
              <a:rPr lang="es-ES" dirty="0"/>
              <a:t>Peto también diseñó un patio de entrada grande a la mansión, con muelles enorme puerta, la intención de crear un acercamiento impresionante a la casa. </a:t>
            </a:r>
          </a:p>
          <a:p>
            <a:r>
              <a:rPr lang="es-ES" dirty="0"/>
              <a:t>Antes de la fachada norte de la casa hay un parterre de césped formal, con una fuente de bronce que representa Mercurio .</a:t>
            </a:r>
          </a:p>
          <a:p>
            <a:r>
              <a:rPr lang="es-ES" dirty="0"/>
              <a:t> Que va desde las inmediaciones de la casa son una serie de caminos forestales que conducen a los pequeños jardines, en forma de medallones estos jardines incluyen un jardín de cítricos, una rosaleda y un jardín de movimientos de balanceo. </a:t>
            </a:r>
          </a:p>
          <a:p>
            <a:endParaRPr lang="es-ES" dirty="0"/>
          </a:p>
          <a:p>
            <a:r>
              <a:rPr lang="es-ES" dirty="0"/>
              <a:t> </a:t>
            </a:r>
          </a:p>
          <a:p>
            <a:endParaRPr lang="es-ES" dirty="0"/>
          </a:p>
        </p:txBody>
      </p:sp>
    </p:spTree>
    <p:extLst>
      <p:ext uri="{BB962C8B-B14F-4D97-AF65-F5344CB8AC3E}">
        <p14:creationId xmlns:p14="http://schemas.microsoft.com/office/powerpoint/2010/main" val="29025910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2 Marcador de contenido"/>
          <p:cNvSpPr>
            <a:spLocks noGrp="1"/>
          </p:cNvSpPr>
          <p:nvPr>
            <p:ph sz="quarter" idx="1"/>
          </p:nvPr>
        </p:nvSpPr>
        <p:spPr>
          <a:xfrm>
            <a:off x="914400" y="549275"/>
            <a:ext cx="7041976" cy="5904061"/>
          </a:xfrm>
        </p:spPr>
        <p:txBody>
          <a:bodyPr>
            <a:normAutofit lnSpcReduction="10000"/>
          </a:bodyPr>
          <a:lstStyle/>
          <a:p>
            <a:pPr eaLnBrk="1" hangingPunct="1"/>
            <a:r>
              <a:rPr lang="es-ES" dirty="0"/>
              <a:t>Otras vistas del bosque llevar a los ojos diferentes la captura de las estatuas del jardín, incluyendo una monumental urna que contiene las reliquias del segundo Sir Faringdon.</a:t>
            </a:r>
          </a:p>
          <a:p>
            <a:r>
              <a:rPr lang="es-ES" dirty="0"/>
              <a:t> El gran jardín amurallado cocina ha sido replantado en los últimos 20 años por el actual Sir Faringdon  para representar las cuatro estaciones, dividido en cuatro partes por carpes y árboles del amor, cada sección del jardín representa una estación diferente. </a:t>
            </a:r>
          </a:p>
          <a:p>
            <a:r>
              <a:rPr lang="es-ES" dirty="0"/>
              <a:t>Una característica novela, ambientada en una prominencia sobre el jardín es una cascada de imitación, una escultura moderna que desde la distancia crea una convincente ilusión óptica de una cascada torrencial.</a:t>
            </a:r>
          </a:p>
          <a:p>
            <a:pPr eaLnBrk="1" hangingPunct="1"/>
            <a:endParaRPr lang="es-ES" dirty="0"/>
          </a:p>
          <a:p>
            <a:pPr marL="0" indent="0" eaLnBrk="1" hangingPunct="1">
              <a:buNone/>
            </a:pPr>
            <a:endParaRPr lang="es-ES" dirty="0"/>
          </a:p>
        </p:txBody>
      </p:sp>
    </p:spTree>
    <p:extLst>
      <p:ext uri="{BB962C8B-B14F-4D97-AF65-F5344CB8AC3E}">
        <p14:creationId xmlns:p14="http://schemas.microsoft.com/office/powerpoint/2010/main" val="2982129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2 Imagen" descr="Buscot-0010-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54708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Buscot Park.-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09602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Buscot Park.-Oxfordshi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13513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Buscot_Park.-Oxfordshir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00074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Buscot_Park.-Oxfordshire.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78665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2 Imagen" descr="Buscot_park.-Oxfordshi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2700"/>
            <a:ext cx="914400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76828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Buscot_Park_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94664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Buscot Park.-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39" name="2 Imagen" descr="Buscot_Park_7.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83688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64"/>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3500" y="-4564"/>
            <a:ext cx="4000500" cy="6858000"/>
          </a:xfrm>
          <a:prstGeom prst="rect">
            <a:avLst/>
          </a:prstGeom>
        </p:spPr>
      </p:pic>
    </p:spTree>
    <p:extLst>
      <p:ext uri="{BB962C8B-B14F-4D97-AF65-F5344CB8AC3E}">
        <p14:creationId xmlns:p14="http://schemas.microsoft.com/office/powerpoint/2010/main" val="41235463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53344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22" y="0"/>
            <a:ext cx="421767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43392" y="0"/>
            <a:ext cx="4899467" cy="6858000"/>
          </a:xfrm>
          <a:prstGeom prst="rect">
            <a:avLst/>
          </a:prstGeom>
        </p:spPr>
      </p:pic>
    </p:spTree>
    <p:extLst>
      <p:ext uri="{BB962C8B-B14F-4D97-AF65-F5344CB8AC3E}">
        <p14:creationId xmlns:p14="http://schemas.microsoft.com/office/powerpoint/2010/main" val="16229210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813"/>
          <a:stretch/>
        </p:blipFill>
        <p:spPr>
          <a:xfrm>
            <a:off x="0" y="0"/>
            <a:ext cx="9143999" cy="6858000"/>
          </a:xfrm>
          <a:prstGeom prst="rect">
            <a:avLst/>
          </a:prstGeom>
        </p:spPr>
      </p:pic>
    </p:spTree>
    <p:extLst>
      <p:ext uri="{BB962C8B-B14F-4D97-AF65-F5344CB8AC3E}">
        <p14:creationId xmlns:p14="http://schemas.microsoft.com/office/powerpoint/2010/main" val="13660722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984975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90202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2613996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425617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56303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Buscot Park.-a2.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78429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3 Imagen" descr="Buscot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88417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2 Imagen" descr="Buscot Garde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33872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Buscot Park.-a3.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28069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Buscot Manor House.-UK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463" y="0"/>
            <a:ext cx="91090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45568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Buscot_Park_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9545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65072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12" y="26863"/>
            <a:ext cx="424566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53674" y="26293"/>
            <a:ext cx="4876038" cy="6858000"/>
          </a:xfrm>
          <a:prstGeom prst="rect">
            <a:avLst/>
          </a:prstGeom>
        </p:spPr>
      </p:pic>
    </p:spTree>
    <p:extLst>
      <p:ext uri="{BB962C8B-B14F-4D97-AF65-F5344CB8AC3E}">
        <p14:creationId xmlns:p14="http://schemas.microsoft.com/office/powerpoint/2010/main" val="20497637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Buscot_park.-Oxfordshir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363" y="0"/>
            <a:ext cx="8931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63368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59" y="0"/>
            <a:ext cx="9108281" cy="6858000"/>
          </a:xfrm>
          <a:prstGeom prst="rect">
            <a:avLst/>
          </a:prstGeom>
        </p:spPr>
      </p:pic>
    </p:spTree>
    <p:extLst>
      <p:ext uri="{BB962C8B-B14F-4D97-AF65-F5344CB8AC3E}">
        <p14:creationId xmlns:p14="http://schemas.microsoft.com/office/powerpoint/2010/main" val="3154027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639629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288"/>
            <a:ext cx="399878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98788" y="0"/>
            <a:ext cx="5143500" cy="6858000"/>
          </a:xfrm>
          <a:prstGeom prst="rect">
            <a:avLst/>
          </a:prstGeom>
        </p:spPr>
      </p:pic>
    </p:spTree>
    <p:extLst>
      <p:ext uri="{BB962C8B-B14F-4D97-AF65-F5344CB8AC3E}">
        <p14:creationId xmlns:p14="http://schemas.microsoft.com/office/powerpoint/2010/main" val="39860703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2969"/>
          <a:stretch/>
        </p:blipFill>
        <p:spPr>
          <a:xfrm>
            <a:off x="0" y="0"/>
            <a:ext cx="9144000" cy="6858000"/>
          </a:xfrm>
          <a:prstGeom prst="rect">
            <a:avLst/>
          </a:prstGeom>
        </p:spPr>
      </p:pic>
    </p:spTree>
    <p:extLst>
      <p:ext uri="{BB962C8B-B14F-4D97-AF65-F5344CB8AC3E}">
        <p14:creationId xmlns:p14="http://schemas.microsoft.com/office/powerpoint/2010/main" val="8284767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581" y="-17140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1711"/>
            <a:ext cx="4644008" cy="6858000"/>
          </a:xfrm>
          <a:prstGeom prst="rect">
            <a:avLst/>
          </a:prstGeom>
        </p:spPr>
      </p:pic>
    </p:spTree>
    <p:extLst>
      <p:ext uri="{BB962C8B-B14F-4D97-AF65-F5344CB8AC3E}">
        <p14:creationId xmlns:p14="http://schemas.microsoft.com/office/powerpoint/2010/main" val="30971931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438"/>
          <a:stretch/>
        </p:blipFill>
        <p:spPr>
          <a:xfrm>
            <a:off x="0" y="0"/>
            <a:ext cx="9143999" cy="6858000"/>
          </a:xfrm>
          <a:prstGeom prst="rect">
            <a:avLst/>
          </a:prstGeom>
        </p:spPr>
      </p:pic>
    </p:spTree>
    <p:extLst>
      <p:ext uri="{BB962C8B-B14F-4D97-AF65-F5344CB8AC3E}">
        <p14:creationId xmlns:p14="http://schemas.microsoft.com/office/powerpoint/2010/main" val="5087646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1 Título"/>
          <p:cNvSpPr>
            <a:spLocks noGrp="1"/>
          </p:cNvSpPr>
          <p:nvPr>
            <p:ph type="title"/>
          </p:nvPr>
        </p:nvSpPr>
        <p:spPr/>
        <p:txBody>
          <a:bodyPr/>
          <a:lstStyle/>
          <a:p>
            <a:pPr eaLnBrk="1" hangingPunct="1"/>
            <a:r>
              <a:rPr lang="es-ES" dirty="0"/>
              <a:t>Chastleton House</a:t>
            </a:r>
          </a:p>
        </p:txBody>
      </p:sp>
      <p:sp>
        <p:nvSpPr>
          <p:cNvPr id="95235" name="2 Marcador de contenido"/>
          <p:cNvSpPr>
            <a:spLocks noGrp="1"/>
          </p:cNvSpPr>
          <p:nvPr>
            <p:ph sz="quarter" idx="1"/>
          </p:nvPr>
        </p:nvSpPr>
        <p:spPr/>
        <p:txBody>
          <a:bodyPr>
            <a:normAutofit lnSpcReduction="10000"/>
          </a:bodyPr>
          <a:lstStyle/>
          <a:p>
            <a:pPr eaLnBrk="1" hangingPunct="1"/>
            <a:r>
              <a:rPr lang="es-ES" sz="2400" dirty="0"/>
              <a:t>Una bonita casa de estilo jacobino (1612) en el edificio de piedra caliza, con vistas a un valle. </a:t>
            </a:r>
          </a:p>
          <a:p>
            <a:pPr eaLnBrk="1" hangingPunct="1"/>
            <a:r>
              <a:rPr lang="es-ES" sz="2400" dirty="0"/>
              <a:t>El jardín cuenta con características de varios períodos: </a:t>
            </a:r>
          </a:p>
          <a:p>
            <a:pPr eaLnBrk="1" hangingPunct="1"/>
            <a:r>
              <a:rPr lang="es-ES" sz="2400" dirty="0"/>
              <a:t>(1) un jardín astronómico, que es analizada por fuerte en su libro sobre el jardín renacentista en Inglaterra (2) un lago con una isla, un puente y una pagoda china Roy, (3) una arriate sembrado de acuerdo con el esquema de color Gertrude Jekyll 'JMW Turner (4) un campo de croquet: las reglas del croquet se codificaron en Chastleton.</a:t>
            </a:r>
            <a:br>
              <a:rPr lang="es-ES" dirty="0"/>
            </a:br>
            <a:br>
              <a:rPr lang="es-ES" dirty="0"/>
            </a:br>
            <a:endParaRPr lang="es-ES" dirty="0"/>
          </a:p>
          <a:p>
            <a:pPr eaLnBrk="1" hangingPunct="1"/>
            <a:endParaRPr lang="es-ES" dirty="0"/>
          </a:p>
        </p:txBody>
      </p:sp>
    </p:spTree>
    <p:extLst>
      <p:ext uri="{BB962C8B-B14F-4D97-AF65-F5344CB8AC3E}">
        <p14:creationId xmlns:p14="http://schemas.microsoft.com/office/powerpoint/2010/main" val="5885303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Chastleston.-chateau.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36163" cy="745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59654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20866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Chastleton.-pigeonn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10044113" cy="738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6219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Chastleton-310506-00142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79842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Chastleton-310506-00142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0505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Chastleton-310506-00143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71784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Chastleton-310506-00143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47121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025919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Chastleton-310506-001438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942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27" name="2 Imagen" descr="Chastleton-310506-001433 (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49775" y="0"/>
            <a:ext cx="45942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11629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Chastleton-310506-00143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38664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Chastleton-310506-00144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072306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Chastleton-310506-00144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5967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Chastleton House.-topiair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45423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1 Título"/>
          <p:cNvSpPr>
            <a:spLocks noGrp="1"/>
          </p:cNvSpPr>
          <p:nvPr>
            <p:ph type="title"/>
          </p:nvPr>
        </p:nvSpPr>
        <p:spPr/>
        <p:txBody>
          <a:bodyPr/>
          <a:lstStyle/>
          <a:p>
            <a:pPr eaLnBrk="1" hangingPunct="1"/>
            <a:r>
              <a:rPr lang="es-ES" dirty="0"/>
              <a:t>Greys Court</a:t>
            </a:r>
          </a:p>
        </p:txBody>
      </p:sp>
      <p:sp>
        <p:nvSpPr>
          <p:cNvPr id="3" name="2 Marcador de contenido"/>
          <p:cNvSpPr>
            <a:spLocks noGrp="1"/>
          </p:cNvSpPr>
          <p:nvPr>
            <p:ph sz="quarter" idx="1"/>
          </p:nvPr>
        </p:nvSpPr>
        <p:spPr/>
        <p:txBody>
          <a:bodyPr>
            <a:normAutofit fontScale="92500"/>
          </a:bodyPr>
          <a:lstStyle/>
          <a:p>
            <a:pPr marL="274320" indent="-274320" eaLnBrk="1" fontAlgn="auto" hangingPunct="1">
              <a:spcBef>
                <a:spcPts val="580"/>
              </a:spcBef>
              <a:spcAft>
                <a:spcPts val="0"/>
              </a:spcAft>
              <a:buFont typeface="Wingdings 2"/>
              <a:buChar char=""/>
              <a:defRPr/>
            </a:pPr>
            <a:r>
              <a:rPr lang="es-ES" sz="2400" b="1" dirty="0"/>
              <a:t>Greys Court</a:t>
            </a:r>
            <a:r>
              <a:rPr lang="es-ES" sz="2400" dirty="0"/>
              <a:t> es una casa de campo y jardines asociados, que se encuentra , en el extremo sur de la colinas de Chiltern en Rotherfield Greys , cerca de Henley-on-Thames en el condado de Oxfordshire. </a:t>
            </a:r>
          </a:p>
          <a:p>
            <a:pPr marL="274320" indent="-274320" eaLnBrk="1" fontAlgn="auto" hangingPunct="1">
              <a:spcBef>
                <a:spcPts val="580"/>
              </a:spcBef>
              <a:spcAft>
                <a:spcPts val="0"/>
              </a:spcAft>
              <a:buFont typeface="Wingdings 2"/>
              <a:buChar char=""/>
              <a:defRPr/>
            </a:pPr>
            <a:r>
              <a:rPr lang="es-ES" sz="2400" dirty="0"/>
              <a:t>Es propiedad del National Trust y está abierto al público. </a:t>
            </a:r>
          </a:p>
          <a:p>
            <a:pPr marL="274320" indent="-274320" eaLnBrk="1" fontAlgn="auto" hangingPunct="1">
              <a:spcBef>
                <a:spcPts val="580"/>
              </a:spcBef>
              <a:spcAft>
                <a:spcPts val="0"/>
              </a:spcAft>
              <a:buFont typeface="Wingdings 2"/>
              <a:buChar char=""/>
              <a:defRPr/>
            </a:pPr>
            <a:r>
              <a:rPr lang="es-ES" sz="2400" dirty="0"/>
              <a:t> El nombre deriva de una antigua conexión con la familia Grey, descendientes de los caballero normando Anchetil de Greye . </a:t>
            </a:r>
          </a:p>
          <a:p>
            <a:pPr marL="274320" indent="-274320" eaLnBrk="1" fontAlgn="auto" hangingPunct="1">
              <a:spcBef>
                <a:spcPts val="580"/>
              </a:spcBef>
              <a:spcAft>
                <a:spcPts val="0"/>
              </a:spcAft>
              <a:buFont typeface="Wingdings 2"/>
              <a:buChar char=""/>
              <a:defRPr/>
            </a:pPr>
            <a:r>
              <a:rPr lang="es-ES" sz="2400" dirty="0"/>
              <a:t>La finca o casa solariega de Rotherfield Greys en la que los Greys Court se encuentra específicamente mencionados en el libro de Domesday.</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411357061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2 Marcador de contenido"/>
          <p:cNvSpPr>
            <a:spLocks noGrp="1"/>
          </p:cNvSpPr>
          <p:nvPr>
            <p:ph sz="quarter" idx="1"/>
          </p:nvPr>
        </p:nvSpPr>
        <p:spPr>
          <a:xfrm>
            <a:off x="914400" y="765175"/>
            <a:ext cx="7185992" cy="5254625"/>
          </a:xfrm>
        </p:spPr>
        <p:txBody>
          <a:bodyPr>
            <a:normAutofit lnSpcReduction="10000"/>
          </a:bodyPr>
          <a:lstStyle/>
          <a:p>
            <a:pPr eaLnBrk="1" hangingPunct="1"/>
            <a:r>
              <a:rPr lang="es-ES" sz="2400" dirty="0"/>
              <a:t>La casa estilo  Tudor, tiene un hermoso patio y jardines.. Los jardines vallados están llenos de antiguos rosas y glicinas , un huerto ornamental, laberinto (establecido a la hierba con caminos de ladrillo, dedicada por el Arzobispo Robert Runcie , el 12 de octubre de 1981) y la casa de hielo . </a:t>
            </a:r>
          </a:p>
          <a:p>
            <a:pPr eaLnBrk="1" hangingPunct="1"/>
            <a:r>
              <a:rPr lang="es-ES" sz="2400" dirty="0"/>
              <a:t>Dentro de los jardines hay una torre medieval fortificada de 1347, los únicos restos del anterior castillo , dando amplias vistas de los jardines y al campo.</a:t>
            </a:r>
          </a:p>
          <a:p>
            <a:pPr eaLnBrk="1" hangingPunct="1"/>
            <a:r>
              <a:rPr lang="es-ES" sz="2400" dirty="0"/>
              <a:t>También se encuentran dentro de los jardines  un puente de mando Tudor, donde un burro operaba una noria para transportar agua de un pozo.</a:t>
            </a:r>
          </a:p>
        </p:txBody>
      </p:sp>
    </p:spTree>
    <p:extLst>
      <p:ext uri="{BB962C8B-B14F-4D97-AF65-F5344CB8AC3E}">
        <p14:creationId xmlns:p14="http://schemas.microsoft.com/office/powerpoint/2010/main" val="58454546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2 Marcador de contenido"/>
          <p:cNvSpPr>
            <a:spLocks noGrp="1"/>
          </p:cNvSpPr>
          <p:nvPr>
            <p:ph sz="quarter" idx="1"/>
          </p:nvPr>
        </p:nvSpPr>
        <p:spPr>
          <a:xfrm>
            <a:off x="968375" y="611188"/>
            <a:ext cx="7060009" cy="5543550"/>
          </a:xfrm>
        </p:spPr>
        <p:txBody>
          <a:bodyPr>
            <a:normAutofit lnSpcReduction="10000"/>
          </a:bodyPr>
          <a:lstStyle/>
          <a:p>
            <a:pPr eaLnBrk="1" hangingPunct="1"/>
            <a:r>
              <a:rPr lang="es-ES" sz="2400" dirty="0"/>
              <a:t>La casa en sí tiene una historia interesante, y el interior, con algunos destacadas yeserías del siglo XVIII , sigue siendo presentados como una casa de familia. </a:t>
            </a:r>
          </a:p>
          <a:p>
            <a:pPr eaLnBrk="1" hangingPunct="1"/>
            <a:r>
              <a:rPr lang="es-ES" sz="2400" dirty="0"/>
              <a:t>Greys Court fue durante un tiempo propiedad de Sir Francis Knollys , tesorero de Isabel I, y el carcelero de María, reina de los escoceses .</a:t>
            </a:r>
          </a:p>
          <a:p>
            <a:pPr eaLnBrk="1" hangingPunct="1"/>
            <a:r>
              <a:rPr lang="es-ES" sz="2400" dirty="0"/>
              <a:t>En 1937 la casa fue comprada por el señor Félix Brunner (1897-1982) y su esposa señora Isabel Brunner , la nieta de la época victoriana del actor y director Henry Irving .</a:t>
            </a:r>
          </a:p>
          <a:p>
            <a:pPr eaLnBrk="1" hangingPunct="1"/>
            <a:r>
              <a:rPr lang="es-ES" sz="2400" dirty="0"/>
              <a:t>En 1969 donó la propiedad a la confianza nacional, con la familia siguió viviendo en la casa hasta la muerte de Lady Brunner en 2003</a:t>
            </a:r>
            <a:r>
              <a:rPr lang="es-ES" dirty="0"/>
              <a:t>.</a:t>
            </a:r>
          </a:p>
        </p:txBody>
      </p:sp>
    </p:spTree>
    <p:extLst>
      <p:ext uri="{BB962C8B-B14F-4D97-AF65-F5344CB8AC3E}">
        <p14:creationId xmlns:p14="http://schemas.microsoft.com/office/powerpoint/2010/main" val="27136722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6368935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8675408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86" y="71437"/>
            <a:ext cx="9129713" cy="6858000"/>
          </a:xfrm>
          <a:prstGeom prst="rect">
            <a:avLst/>
          </a:prstGeom>
        </p:spPr>
      </p:pic>
    </p:spTree>
    <p:extLst>
      <p:ext uri="{BB962C8B-B14F-4D97-AF65-F5344CB8AC3E}">
        <p14:creationId xmlns:p14="http://schemas.microsoft.com/office/powerpoint/2010/main" val="326325302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14540221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31376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215467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Grey Court.-Oxfordshir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466988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Grey Court.-Oxfordshi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609441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2 Imagen" descr="Greys Court.-Oxfordshir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686284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Greys Court.-Oxfordshire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09838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Greys Court.-Oxfordshire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089178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4062" b="3750"/>
          <a:stretch/>
        </p:blipFill>
        <p:spPr>
          <a:xfrm>
            <a:off x="0" y="0"/>
            <a:ext cx="4572000" cy="3300413"/>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5972"/>
          <a:stretch/>
        </p:blipFill>
        <p:spPr>
          <a:xfrm>
            <a:off x="4572000" y="0"/>
            <a:ext cx="4572000" cy="3429000"/>
          </a:xfrm>
          <a:prstGeom prst="rect">
            <a:avLst/>
          </a:prstGeom>
        </p:spPr>
      </p:pic>
      <p:pic>
        <p:nvPicPr>
          <p:cNvPr id="4" name="3 Imagen"/>
          <p:cNvPicPr>
            <a:picLocks noChangeAspect="1"/>
          </p:cNvPicPr>
          <p:nvPr/>
        </p:nvPicPr>
        <p:blipFill rotWithShape="1">
          <a:blip r:embed="rId5" cstate="print">
            <a:extLst>
              <a:ext uri="{28A0092B-C50C-407E-A947-70E740481C1C}">
                <a14:useLocalDpi xmlns:a14="http://schemas.microsoft.com/office/drawing/2010/main" val="0"/>
              </a:ext>
            </a:extLst>
          </a:blip>
          <a:srcRect r="3487"/>
          <a:stretch/>
        </p:blipFill>
        <p:spPr>
          <a:xfrm>
            <a:off x="0" y="3300413"/>
            <a:ext cx="4572000" cy="3557587"/>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03948" y="3429000"/>
            <a:ext cx="4540052" cy="3429000"/>
          </a:xfrm>
          <a:prstGeom prst="rect">
            <a:avLst/>
          </a:prstGeom>
        </p:spPr>
      </p:pic>
    </p:spTree>
    <p:extLst>
      <p:ext uri="{BB962C8B-B14F-4D97-AF65-F5344CB8AC3E}">
        <p14:creationId xmlns:p14="http://schemas.microsoft.com/office/powerpoint/2010/main" val="162271448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451"/>
          <a:stretch/>
        </p:blipFill>
        <p:spPr>
          <a:xfrm>
            <a:off x="0" y="0"/>
            <a:ext cx="9144000" cy="6858000"/>
          </a:xfrm>
          <a:prstGeom prst="rect">
            <a:avLst/>
          </a:prstGeom>
        </p:spPr>
      </p:pic>
    </p:spTree>
    <p:extLst>
      <p:ext uri="{BB962C8B-B14F-4D97-AF65-F5344CB8AC3E}">
        <p14:creationId xmlns:p14="http://schemas.microsoft.com/office/powerpoint/2010/main" val="336771256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7258875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349" y="0"/>
            <a:ext cx="2560320" cy="17145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714500"/>
            <a:ext cx="9144000" cy="5143500"/>
          </a:xfrm>
          <a:prstGeom prst="rect">
            <a:avLst/>
          </a:prstGeom>
        </p:spPr>
      </p:pic>
    </p:spTree>
    <p:extLst>
      <p:ext uri="{BB962C8B-B14F-4D97-AF65-F5344CB8AC3E}">
        <p14:creationId xmlns:p14="http://schemas.microsoft.com/office/powerpoint/2010/main" val="104321151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94087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0453545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430"/>
            <a:ext cx="9144000" cy="6846570"/>
          </a:xfrm>
          <a:prstGeom prst="rect">
            <a:avLst/>
          </a:prstGeom>
        </p:spPr>
      </p:pic>
    </p:spTree>
    <p:extLst>
      <p:ext uri="{BB962C8B-B14F-4D97-AF65-F5344CB8AC3E}">
        <p14:creationId xmlns:p14="http://schemas.microsoft.com/office/powerpoint/2010/main" val="158434321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594340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3501008"/>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501008"/>
            <a:ext cx="4572000" cy="335699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21158"/>
            <a:ext cx="4474468" cy="347985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501009"/>
            <a:ext cx="4574282" cy="3356992"/>
          </a:xfrm>
          <a:prstGeom prst="rect">
            <a:avLst/>
          </a:prstGeom>
        </p:spPr>
      </p:pic>
    </p:spTree>
    <p:extLst>
      <p:ext uri="{BB962C8B-B14F-4D97-AF65-F5344CB8AC3E}">
        <p14:creationId xmlns:p14="http://schemas.microsoft.com/office/powerpoint/2010/main" val="8146318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101864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267" y="0"/>
            <a:ext cx="9053465" cy="6858000"/>
          </a:xfrm>
          <a:prstGeom prst="rect">
            <a:avLst/>
          </a:prstGeom>
        </p:spPr>
      </p:pic>
    </p:spTree>
    <p:extLst>
      <p:ext uri="{BB962C8B-B14F-4D97-AF65-F5344CB8AC3E}">
        <p14:creationId xmlns:p14="http://schemas.microsoft.com/office/powerpoint/2010/main" val="33128208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399"/>
          </a:xfrm>
          <a:prstGeom prst="rect">
            <a:avLst/>
          </a:prstGeom>
        </p:spPr>
      </p:pic>
    </p:spTree>
    <p:extLst>
      <p:ext uri="{BB962C8B-B14F-4D97-AF65-F5344CB8AC3E}">
        <p14:creationId xmlns:p14="http://schemas.microsoft.com/office/powerpoint/2010/main" val="335571139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830485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267" y="0"/>
            <a:ext cx="9053465" cy="6858000"/>
          </a:xfrm>
          <a:prstGeom prst="rect">
            <a:avLst/>
          </a:prstGeom>
        </p:spPr>
      </p:pic>
    </p:spTree>
    <p:extLst>
      <p:ext uri="{BB962C8B-B14F-4D97-AF65-F5344CB8AC3E}">
        <p14:creationId xmlns:p14="http://schemas.microsoft.com/office/powerpoint/2010/main" val="404604119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0013836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150047681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57164897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4375"/>
          <a:stretch/>
        </p:blipFill>
        <p:spPr>
          <a:xfrm>
            <a:off x="0" y="0"/>
            <a:ext cx="9143999" cy="6858000"/>
          </a:xfrm>
          <a:prstGeom prst="rect">
            <a:avLst/>
          </a:prstGeom>
        </p:spPr>
      </p:pic>
    </p:spTree>
    <p:extLst>
      <p:ext uri="{BB962C8B-B14F-4D97-AF65-F5344CB8AC3E}">
        <p14:creationId xmlns:p14="http://schemas.microsoft.com/office/powerpoint/2010/main" val="214145767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187112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13696168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2579377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311890339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355915389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7"/>
          </a:xfrm>
          <a:prstGeom prst="rect">
            <a:avLst/>
          </a:prstGeom>
        </p:spPr>
      </p:pic>
    </p:spTree>
    <p:extLst>
      <p:ext uri="{BB962C8B-B14F-4D97-AF65-F5344CB8AC3E}">
        <p14:creationId xmlns:p14="http://schemas.microsoft.com/office/powerpoint/2010/main" val="421143683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3608" y="908720"/>
            <a:ext cx="2663190" cy="177546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9346163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525713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85624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386078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36" y="0"/>
            <a:ext cx="9396536" cy="6857999"/>
          </a:xfrm>
          <a:prstGeom prst="rect">
            <a:avLst/>
          </a:prstGeom>
        </p:spPr>
      </p:pic>
    </p:spTree>
    <p:extLst>
      <p:ext uri="{BB962C8B-B14F-4D97-AF65-F5344CB8AC3E}">
        <p14:creationId xmlns:p14="http://schemas.microsoft.com/office/powerpoint/2010/main" val="342292259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1 Título"/>
          <p:cNvSpPr>
            <a:spLocks noGrp="1"/>
          </p:cNvSpPr>
          <p:nvPr>
            <p:ph type="title"/>
          </p:nvPr>
        </p:nvSpPr>
        <p:spPr>
          <a:xfrm>
            <a:off x="457200" y="274638"/>
            <a:ext cx="7467600" cy="922114"/>
          </a:xfrm>
        </p:spPr>
        <p:txBody>
          <a:bodyPr/>
          <a:lstStyle/>
          <a:p>
            <a:pPr eaLnBrk="1" hangingPunct="1"/>
            <a:r>
              <a:rPr lang="es-ES" dirty="0"/>
              <a:t>Oxford Botanic Gardens</a:t>
            </a:r>
          </a:p>
        </p:txBody>
      </p:sp>
      <p:sp>
        <p:nvSpPr>
          <p:cNvPr id="3" name="2 Marcador de contenido"/>
          <p:cNvSpPr>
            <a:spLocks noGrp="1"/>
          </p:cNvSpPr>
          <p:nvPr>
            <p:ph sz="quarter" idx="1"/>
          </p:nvPr>
        </p:nvSpPr>
        <p:spPr>
          <a:xfrm>
            <a:off x="467544" y="1412776"/>
            <a:ext cx="7467600" cy="5421850"/>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La </a:t>
            </a:r>
            <a:r>
              <a:rPr lang="es-ES" b="1" dirty="0"/>
              <a:t>Universidad de Oxford Botanic Garden</a:t>
            </a:r>
            <a:r>
              <a:rPr lang="es-ES" dirty="0"/>
              <a:t> es un histórico jardín botánico de Oxford , Inglaterra </a:t>
            </a:r>
          </a:p>
          <a:p>
            <a:pPr marL="274320" indent="-274320" eaLnBrk="1" fontAlgn="auto" hangingPunct="1">
              <a:spcBef>
                <a:spcPts val="580"/>
              </a:spcBef>
              <a:spcAft>
                <a:spcPts val="0"/>
              </a:spcAft>
              <a:buFont typeface="Wingdings 2"/>
              <a:buChar char=""/>
              <a:defRPr/>
            </a:pPr>
            <a:r>
              <a:rPr lang="es-ES" dirty="0"/>
              <a:t>Es el más antiguo jardín botánico en Gran Bretaña y uno de los jardines más antiguos científicos en el mundo. </a:t>
            </a:r>
          </a:p>
          <a:p>
            <a:pPr marL="274320" indent="-274320" eaLnBrk="1" fontAlgn="auto" hangingPunct="1">
              <a:spcBef>
                <a:spcPts val="580"/>
              </a:spcBef>
              <a:spcAft>
                <a:spcPts val="0"/>
              </a:spcAft>
              <a:buFont typeface="Wingdings 2"/>
              <a:buChar char=""/>
              <a:defRPr/>
            </a:pPr>
            <a:r>
              <a:rPr lang="es-ES" dirty="0"/>
              <a:t>El jardín fue fundado en 1621 como un jardín físico creciendo las plantas medicinales para la investigación. </a:t>
            </a:r>
          </a:p>
          <a:p>
            <a:pPr marL="274320" indent="-274320" eaLnBrk="1" fontAlgn="auto" hangingPunct="1">
              <a:spcBef>
                <a:spcPts val="580"/>
              </a:spcBef>
              <a:spcAft>
                <a:spcPts val="0"/>
              </a:spcAft>
              <a:buFont typeface="Wingdings 2"/>
              <a:buChar char=""/>
              <a:defRPr/>
            </a:pPr>
            <a:r>
              <a:rPr lang="es-ES" dirty="0"/>
              <a:t>En la actualidad contiene más de 8.000 plantas diferentes especies en 1,8 hectáreas .</a:t>
            </a:r>
          </a:p>
          <a:p>
            <a:pPr marL="274320" indent="-274320" eaLnBrk="1" fontAlgn="auto" hangingPunct="1">
              <a:spcBef>
                <a:spcPts val="580"/>
              </a:spcBef>
              <a:spcAft>
                <a:spcPts val="0"/>
              </a:spcAft>
              <a:buFont typeface="Wingdings 2"/>
              <a:buChar char=""/>
              <a:defRPr/>
            </a:pPr>
            <a:r>
              <a:rPr lang="es-ES" dirty="0"/>
              <a:t>Es uno de las más diversas y compactas colecciones de plantas en el mundo e incluye a representantes de más de 90% de las familias de plantas superiores.</a:t>
            </a:r>
          </a:p>
        </p:txBody>
      </p:sp>
    </p:spTree>
    <p:extLst>
      <p:ext uri="{BB962C8B-B14F-4D97-AF65-F5344CB8AC3E}">
        <p14:creationId xmlns:p14="http://schemas.microsoft.com/office/powerpoint/2010/main" val="206785981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Oxford Botanic Gardens.-1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9688"/>
            <a:ext cx="9144000" cy="677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627691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Oxford Botanic Gardens.-Entrance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229712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Oxford Botanic Gardens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323852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Oxford Botanic Gardens.-Spring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75" y="0"/>
            <a:ext cx="91122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498686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Oxfort BotanicGarden.-Davidia involucrata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356230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7187"/>
            <a:ext cx="9144000" cy="6143625"/>
          </a:xfrm>
          <a:prstGeom prst="rect">
            <a:avLst/>
          </a:prstGeom>
        </p:spPr>
      </p:pic>
    </p:spTree>
    <p:extLst>
      <p:ext uri="{BB962C8B-B14F-4D97-AF65-F5344CB8AC3E}">
        <p14:creationId xmlns:p14="http://schemas.microsoft.com/office/powerpoint/2010/main" val="134254625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8572814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8928992" cy="6858000"/>
          </a:xfrm>
          <a:prstGeom prst="rect">
            <a:avLst/>
          </a:prstGeom>
        </p:spPr>
      </p:pic>
    </p:spTree>
    <p:extLst>
      <p:ext uri="{BB962C8B-B14F-4D97-AF65-F5344CB8AC3E}">
        <p14:creationId xmlns:p14="http://schemas.microsoft.com/office/powerpoint/2010/main" val="247632436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3574068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7"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23441"/>
            <a:ext cx="4572000" cy="6858000"/>
          </a:xfrm>
          <a:prstGeom prst="rect">
            <a:avLst/>
          </a:prstGeom>
        </p:spPr>
      </p:pic>
    </p:spTree>
    <p:extLst>
      <p:ext uri="{BB962C8B-B14F-4D97-AF65-F5344CB8AC3E}">
        <p14:creationId xmlns:p14="http://schemas.microsoft.com/office/powerpoint/2010/main" val="118579188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641825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12144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349614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50" y="25716"/>
            <a:ext cx="9144000" cy="6832283"/>
          </a:xfrm>
          <a:prstGeom prst="rect">
            <a:avLst/>
          </a:prstGeom>
        </p:spPr>
      </p:pic>
    </p:spTree>
    <p:extLst>
      <p:ext uri="{BB962C8B-B14F-4D97-AF65-F5344CB8AC3E}">
        <p14:creationId xmlns:p14="http://schemas.microsoft.com/office/powerpoint/2010/main" val="336076869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422357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2487183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284711442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324085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08"/>
          <a:stretch/>
        </p:blipFill>
        <p:spPr>
          <a:xfrm>
            <a:off x="107504" y="0"/>
            <a:ext cx="9036496" cy="6858000"/>
          </a:xfrm>
          <a:prstGeom prst="rect">
            <a:avLst/>
          </a:prstGeom>
        </p:spPr>
      </p:pic>
    </p:spTree>
    <p:extLst>
      <p:ext uri="{BB962C8B-B14F-4D97-AF65-F5344CB8AC3E}">
        <p14:creationId xmlns:p14="http://schemas.microsoft.com/office/powerpoint/2010/main" val="138053092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8640"/>
            <a:ext cx="9144000" cy="6669360"/>
          </a:xfrm>
          <a:prstGeom prst="rect">
            <a:avLst/>
          </a:prstGeom>
        </p:spPr>
      </p:pic>
    </p:spTree>
    <p:extLst>
      <p:ext uri="{BB962C8B-B14F-4D97-AF65-F5344CB8AC3E}">
        <p14:creationId xmlns:p14="http://schemas.microsoft.com/office/powerpoint/2010/main" val="23158618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321849943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2596587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3501008"/>
            <a:ext cx="4571999" cy="3356992"/>
          </a:xfrm>
          <a:prstGeom prst="rect">
            <a:avLst/>
          </a:prstGeom>
        </p:spPr>
      </p:pic>
      <p:pic>
        <p:nvPicPr>
          <p:cNvPr id="3" name="2 Imagen"/>
          <p:cNvPicPr>
            <a:picLocks noChangeAspect="1"/>
          </p:cNvPicPr>
          <p:nvPr/>
        </p:nvPicPr>
        <p:blipFill rotWithShape="1">
          <a:blip r:embed="rId4" cstate="print">
            <a:extLst>
              <a:ext uri="{28A0092B-C50C-407E-A947-70E740481C1C}">
                <a14:useLocalDpi xmlns:a14="http://schemas.microsoft.com/office/drawing/2010/main" val="0"/>
              </a:ext>
            </a:extLst>
          </a:blip>
          <a:srcRect l="1" r="-2500" b="10627"/>
          <a:stretch/>
        </p:blipFill>
        <p:spPr>
          <a:xfrm>
            <a:off x="4572000" y="0"/>
            <a:ext cx="4686300" cy="350100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501008"/>
            <a:ext cx="4572000" cy="3356992"/>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4572000" cy="3501008"/>
          </a:xfrm>
          <a:prstGeom prst="rect">
            <a:avLst/>
          </a:prstGeom>
        </p:spPr>
      </p:pic>
    </p:spTree>
    <p:extLst>
      <p:ext uri="{BB962C8B-B14F-4D97-AF65-F5344CB8AC3E}">
        <p14:creationId xmlns:p14="http://schemas.microsoft.com/office/powerpoint/2010/main" val="244221514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2791975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319373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582879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882096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4770193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228928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934939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8019885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37198895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64362534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003247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777665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Título"/>
          <p:cNvSpPr>
            <a:spLocks noGrp="1"/>
          </p:cNvSpPr>
          <p:nvPr>
            <p:ph type="title"/>
          </p:nvPr>
        </p:nvSpPr>
        <p:spPr/>
        <p:txBody>
          <a:bodyPr/>
          <a:lstStyle/>
          <a:p>
            <a:pPr eaLnBrk="1" hangingPunct="1"/>
            <a:r>
              <a:rPr lang="es-ES" dirty="0"/>
              <a:t>Rousham House Garden</a:t>
            </a:r>
          </a:p>
        </p:txBody>
      </p:sp>
      <p:sp>
        <p:nvSpPr>
          <p:cNvPr id="3" name="2 Marcador de contenido"/>
          <p:cNvSpPr>
            <a:spLocks noGrp="1"/>
          </p:cNvSpPr>
          <p:nvPr>
            <p:ph sz="quarter" idx="1"/>
          </p:nvPr>
        </p:nvSpPr>
        <p:spPr>
          <a:xfrm>
            <a:off x="457200" y="1600200"/>
            <a:ext cx="7467600" cy="5257800"/>
          </a:xfrm>
        </p:spPr>
        <p:txBody>
          <a:bodyPr>
            <a:normAutofit/>
          </a:bodyPr>
          <a:lstStyle/>
          <a:p>
            <a:pPr marL="274320" indent="-274320" eaLnBrk="1" fontAlgn="auto" hangingPunct="1">
              <a:spcBef>
                <a:spcPts val="580"/>
              </a:spcBef>
              <a:spcAft>
                <a:spcPts val="0"/>
              </a:spcAft>
              <a:buFont typeface="Wingdings 2"/>
              <a:buChar char=""/>
              <a:defRPr/>
            </a:pPr>
            <a:r>
              <a:rPr lang="es-ES" b="1" dirty="0"/>
              <a:t>Rousham House</a:t>
            </a:r>
            <a:r>
              <a:rPr lang="es-ES" dirty="0"/>
              <a:t> es una  casa de campo jacobina en Rousham en Oxfordshire , Inglaterra . </a:t>
            </a:r>
          </a:p>
          <a:p>
            <a:pPr marL="274320" indent="-274320" eaLnBrk="1" fontAlgn="auto" hangingPunct="1">
              <a:spcBef>
                <a:spcPts val="580"/>
              </a:spcBef>
              <a:spcAft>
                <a:spcPts val="0"/>
              </a:spcAft>
              <a:buFont typeface="Wingdings 2"/>
              <a:buChar char=""/>
              <a:defRPr/>
            </a:pPr>
            <a:r>
              <a:rPr lang="es-ES" dirty="0"/>
              <a:t>La casa ha sido en la propiedad de una familia desde que fue construida.</a:t>
            </a:r>
          </a:p>
          <a:p>
            <a:pPr marL="274320" indent="-274320" eaLnBrk="1" fontAlgn="auto" hangingPunct="1">
              <a:spcBef>
                <a:spcPts val="580"/>
              </a:spcBef>
              <a:spcAft>
                <a:spcPts val="0"/>
              </a:spcAft>
              <a:buFont typeface="Wingdings 2"/>
              <a:buChar char=""/>
              <a:defRPr/>
            </a:pPr>
            <a:r>
              <a:rPr lang="es-ES" dirty="0"/>
              <a:t>Los jardines, creados por Bridgeman y Kent, pasar por alto una curva del río Cherwell .</a:t>
            </a:r>
          </a:p>
          <a:p>
            <a:pPr marL="274320" indent="-274320" eaLnBrk="1" fontAlgn="auto" hangingPunct="1">
              <a:spcBef>
                <a:spcPts val="580"/>
              </a:spcBef>
              <a:spcAft>
                <a:spcPts val="0"/>
              </a:spcAft>
              <a:buFont typeface="Wingdings 2"/>
              <a:buChar char=""/>
              <a:defRPr/>
            </a:pPr>
            <a:r>
              <a:rPr lang="es-ES" dirty="0"/>
              <a:t>Bridgeman había trazado el diseño del jardín, con paseos sinuosos a través del bosque, y las piscinas de diferentes grados de formalidad.</a:t>
            </a:r>
          </a:p>
          <a:p>
            <a:pPr marL="274320" indent="-274320" eaLnBrk="1" fontAlgn="auto" hangingPunct="1">
              <a:spcBef>
                <a:spcPts val="580"/>
              </a:spcBef>
              <a:spcAft>
                <a:spcPts val="0"/>
              </a:spcAft>
              <a:buFont typeface="Wingdings 2"/>
              <a:buChar char=""/>
              <a:defRPr/>
            </a:pPr>
            <a:r>
              <a:rPr lang="es-ES" dirty="0"/>
              <a:t>Tema de Kent fue la de crear y transformar el paisaje natural creado por Bridgeman en un paisaje de Augusto para recordar las glorias y la atmósfera de la antigua Roma.</a:t>
            </a:r>
          </a:p>
        </p:txBody>
      </p:sp>
    </p:spTree>
    <p:extLst>
      <p:ext uri="{BB962C8B-B14F-4D97-AF65-F5344CB8AC3E}">
        <p14:creationId xmlns:p14="http://schemas.microsoft.com/office/powerpoint/2010/main" val="92245535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2 Marcador de contenido"/>
          <p:cNvSpPr>
            <a:spLocks noGrp="1"/>
          </p:cNvSpPr>
          <p:nvPr>
            <p:ph sz="quarter" idx="1"/>
          </p:nvPr>
        </p:nvSpPr>
        <p:spPr>
          <a:xfrm>
            <a:off x="914400" y="549275"/>
            <a:ext cx="7113984" cy="5470525"/>
          </a:xfrm>
        </p:spPr>
        <p:txBody>
          <a:bodyPr>
            <a:normAutofit lnSpcReduction="10000"/>
          </a:bodyPr>
          <a:lstStyle/>
          <a:p>
            <a:pPr eaLnBrk="1" hangingPunct="1"/>
            <a:r>
              <a:rPr lang="es-ES" sz="2400" dirty="0"/>
              <a:t>Así, el Foro Romano . debía ser recreado en el verde paisaje de Inglés </a:t>
            </a:r>
            <a:r>
              <a:rPr lang="es-ES" sz="2400" i="1" dirty="0"/>
              <a:t>"El jardín es Daphne en poco",</a:t>
            </a:r>
            <a:r>
              <a:rPr lang="es-ES" sz="2400" dirty="0"/>
              <a:t> dijo Walpole George Montagu: </a:t>
            </a:r>
            <a:r>
              <a:rPr lang="es-ES" sz="2400" i="1" dirty="0"/>
              <a:t>"la más dulce de bosquecillos, arroyos, claros, pórticos, cascadas y ríos, imaginables, todas las escenas son perfectamente clásicas ".</a:t>
            </a:r>
            <a:r>
              <a:rPr lang="es-ES" sz="2400" dirty="0"/>
              <a:t> </a:t>
            </a:r>
          </a:p>
          <a:p>
            <a:pPr eaLnBrk="1" hangingPunct="1"/>
            <a:r>
              <a:rPr lang="es-ES" sz="2400" dirty="0"/>
              <a:t>De distancia y no visto desde el jardín de la casa de Kent  se extiende más allá los clásicos templos , las locuras y las estatuas que representan el espíritu de esa época, la muerte los gladiadores, un caballo de ser atacado por un león y otras estatuas que representan temas similares.</a:t>
            </a:r>
          </a:p>
          <a:p>
            <a:pPr eaLnBrk="1" hangingPunct="1"/>
            <a:r>
              <a:rPr lang="es-ES" sz="2400" dirty="0"/>
              <a:t> Los caminos nos conducen a través del bosques.</a:t>
            </a:r>
          </a:p>
          <a:p>
            <a:pPr eaLnBrk="1" hangingPunct="1"/>
            <a:endParaRPr lang="es-ES" dirty="0"/>
          </a:p>
        </p:txBody>
      </p:sp>
    </p:spTree>
    <p:extLst>
      <p:ext uri="{BB962C8B-B14F-4D97-AF65-F5344CB8AC3E}">
        <p14:creationId xmlns:p14="http://schemas.microsoft.com/office/powerpoint/2010/main" val="389478522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2 Marcador de contenido"/>
          <p:cNvSpPr>
            <a:spLocks noGrp="1"/>
          </p:cNvSpPr>
          <p:nvPr>
            <p:ph sz="quarter" idx="1"/>
          </p:nvPr>
        </p:nvSpPr>
        <p:spPr>
          <a:xfrm>
            <a:off x="914400" y="620713"/>
            <a:ext cx="7113984" cy="5399087"/>
          </a:xfrm>
        </p:spPr>
        <p:txBody>
          <a:bodyPr>
            <a:normAutofit lnSpcReduction="10000"/>
          </a:bodyPr>
          <a:lstStyle/>
          <a:p>
            <a:pPr eaLnBrk="1" hangingPunct="1"/>
            <a:r>
              <a:rPr lang="es-ES" sz="2400" dirty="0"/>
              <a:t>Rousham Casa sigue siendo el hogar de la familia de Cottrell-Dormer, que mantienen el jardín y los bienes no comercializados  en ningún libro que pueda orientar al turista y ninguna tienda vende postales o souvenirs. </a:t>
            </a:r>
          </a:p>
          <a:p>
            <a:pPr eaLnBrk="1" hangingPunct="1"/>
            <a:r>
              <a:rPr lang="es-ES" sz="2400" dirty="0"/>
              <a:t>Una visita a Rousham hoy es muy similar a la que podía  disfrutar  un visitante en el siglo XVIII. </a:t>
            </a:r>
          </a:p>
          <a:p>
            <a:pPr eaLnBrk="1" hangingPunct="1"/>
            <a:r>
              <a:rPr lang="es-ES" sz="2400" dirty="0"/>
              <a:t>Los jardines y los edificios están muy bien conservados, pero no bien cuidados. </a:t>
            </a:r>
          </a:p>
          <a:p>
            <a:pPr eaLnBrk="1" hangingPunct="1"/>
            <a:r>
              <a:rPr lang="es-ES" sz="2400" dirty="0"/>
              <a:t>El visitante no tiene  miedo de pisar el césped o hacer una pausa para la reflexión en un banco rústico.</a:t>
            </a:r>
          </a:p>
          <a:p>
            <a:pPr eaLnBrk="1" hangingPunct="1"/>
            <a:r>
              <a:rPr lang="es-ES" sz="2400" dirty="0"/>
              <a:t> En tal estado el espíritu del siglo XVIII sobrevive en Rousham..</a:t>
            </a:r>
          </a:p>
        </p:txBody>
      </p:sp>
    </p:spTree>
    <p:extLst>
      <p:ext uri="{BB962C8B-B14F-4D97-AF65-F5344CB8AC3E}">
        <p14:creationId xmlns:p14="http://schemas.microsoft.com/office/powerpoint/2010/main" val="39746983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Rousham-House.-Oxfordshire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670145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Rousham-005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612798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Rousham-009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615977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Rousham-01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427178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Rousham House Garden.-Oxfordshi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162998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Rousham_house_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6693251"/>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Rousham-006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910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23" name="2 Imagen" descr="Rousham-Garden Path (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832591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Rousham-Terrace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268184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Título"/>
          <p:cNvSpPr>
            <a:spLocks noGrp="1"/>
          </p:cNvSpPr>
          <p:nvPr>
            <p:ph type="title"/>
          </p:nvPr>
        </p:nvSpPr>
        <p:spPr/>
        <p:txBody>
          <a:bodyPr/>
          <a:lstStyle/>
          <a:p>
            <a:pPr eaLnBrk="1" hangingPunct="1"/>
            <a:r>
              <a:rPr lang="es-ES" dirty="0"/>
              <a:t>Stonor Park</a:t>
            </a:r>
          </a:p>
        </p:txBody>
      </p:sp>
      <p:sp>
        <p:nvSpPr>
          <p:cNvPr id="135171" name="2 Marcador de contenido"/>
          <p:cNvSpPr>
            <a:spLocks noGrp="1"/>
          </p:cNvSpPr>
          <p:nvPr>
            <p:ph sz="quarter" idx="1"/>
          </p:nvPr>
        </p:nvSpPr>
        <p:spPr>
          <a:xfrm>
            <a:off x="323528" y="1600200"/>
            <a:ext cx="7848872" cy="4873752"/>
          </a:xfrm>
        </p:spPr>
        <p:txBody>
          <a:bodyPr/>
          <a:lstStyle/>
          <a:p>
            <a:pPr eaLnBrk="1" hangingPunct="1"/>
            <a:r>
              <a:rPr lang="es-ES" sz="2400" b="1" dirty="0"/>
              <a:t>Stonor Park</a:t>
            </a:r>
            <a:r>
              <a:rPr lang="es-ES" sz="2400" dirty="0"/>
              <a:t> es un parque privado e histórica casa de campo en Stonor , cerca de (6,4 km) al norte de Henley-on-Thames, en Oxfordshire , Inglaterra , cerca de la frontera del condado de Buckinghamshire. </a:t>
            </a:r>
          </a:p>
          <a:p>
            <a:pPr eaLnBrk="1" hangingPunct="1"/>
            <a:r>
              <a:rPr lang="es-ES" sz="2400" b="1" dirty="0"/>
              <a:t>Stonor Casa</a:t>
            </a:r>
            <a:r>
              <a:rPr lang="es-ES" sz="2400" dirty="0"/>
              <a:t> ha sido el hogar de la familia Stonor durante más de ocho siglos.</a:t>
            </a:r>
          </a:p>
          <a:p>
            <a:pPr eaLnBrk="1" hangingPunct="1"/>
            <a:r>
              <a:rPr lang="es-ES" sz="2400" dirty="0"/>
              <a:t> En la casa se muestra de retratos de familia, tapices, bronces y cerámicas. </a:t>
            </a:r>
          </a:p>
          <a:p>
            <a:pPr eaLnBrk="1" hangingPunct="1"/>
            <a:r>
              <a:rPr lang="es-ES" sz="2400" dirty="0"/>
              <a:t>La casa cuenta con una capilla del siglo XII construido  de sílex y piedra, con una torre de ladrillo .</a:t>
            </a:r>
          </a:p>
        </p:txBody>
      </p:sp>
    </p:spTree>
    <p:extLst>
      <p:ext uri="{BB962C8B-B14F-4D97-AF65-F5344CB8AC3E}">
        <p14:creationId xmlns:p14="http://schemas.microsoft.com/office/powerpoint/2010/main" val="64974717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Archivo: Stonor Casa - geograph.org.uk - 832650.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978699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Stonor_park_garden.Oxfordshire.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837585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Stonor_park_garden.Oxfordshi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4392914"/>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2" descr="http://www.gardenvisit.com/assets/madge/stonor_park_terrace/600x/stonor_park_terrace_600x.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3981148"/>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http://www.britainexpress.com/counties/oxfordshire/houses/Stonor/Stonor-230706-00274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337292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1099</TotalTime>
  <Words>2150</Words>
  <Application>Microsoft Office PowerPoint</Application>
  <PresentationFormat>Presentación en pantalla (4:3)</PresentationFormat>
  <Paragraphs>322</Paragraphs>
  <Slides>149</Slides>
  <Notes>127</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149</vt:i4>
      </vt:variant>
    </vt:vector>
  </HeadingPairs>
  <TitlesOfParts>
    <vt:vector size="154" baseType="lpstr">
      <vt:lpstr>Calibri</vt:lpstr>
      <vt:lpstr>Century Schoolbook</vt:lpstr>
      <vt:lpstr>Wingdings</vt:lpstr>
      <vt:lpstr>Wingdings 2</vt:lpstr>
      <vt:lpstr>Default Theme</vt:lpstr>
      <vt:lpstr>EUROPA.-LA VUELTA AL MUNDO EN 885 JARDINES.- REINO UNIDO.-Buscot House.-Chastleton House.-  </vt:lpstr>
      <vt:lpstr>Buscot House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Chastleton House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Greys Court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Oxford Botanic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Rousham House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Stonor Park</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28</cp:revision>
  <dcterms:created xsi:type="dcterms:W3CDTF">2013-09-08T06:06:48Z</dcterms:created>
  <dcterms:modified xsi:type="dcterms:W3CDTF">2018-03-07T08:35:09Z</dcterms:modified>
</cp:coreProperties>
</file>