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B32CA4-F803-4C16-8391-29A79E636BF5}"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9C6B0B-D36B-41B6-AB33-BA2F3BFDD213}" type="slidenum">
              <a:rPr lang="es-ES" smtClean="0"/>
              <a:t>‹Nº›</a:t>
            </a:fld>
            <a:endParaRPr lang="es-ES" dirty="0"/>
          </a:p>
        </p:txBody>
      </p:sp>
    </p:spTree>
    <p:extLst>
      <p:ext uri="{BB962C8B-B14F-4D97-AF65-F5344CB8AC3E}">
        <p14:creationId xmlns:p14="http://schemas.microsoft.com/office/powerpoint/2010/main" val="655847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Chelse Flower Show.-2006 </a:t>
            </a:r>
          </a:p>
        </p:txBody>
      </p:sp>
      <p:sp>
        <p:nvSpPr>
          <p:cNvPr id="4" name="3 Marcador de número de diapositiva"/>
          <p:cNvSpPr>
            <a:spLocks noGrp="1"/>
          </p:cNvSpPr>
          <p:nvPr>
            <p:ph type="sldNum" sz="quarter" idx="5"/>
          </p:nvPr>
        </p:nvSpPr>
        <p:spPr/>
        <p:txBody>
          <a:bodyPr/>
          <a:lstStyle/>
          <a:p>
            <a:pPr>
              <a:defRPr/>
            </a:pPr>
            <a:fld id="{B84CA653-859C-4443-BBDF-A6989A88E24D}"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4498D4-6EBF-4295-882D-01C7E001D7F6}"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8E4566-8D83-485B-8B13-D16E20F891C1}"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8C75A5-B258-4FC6-877B-790B519D8806}"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9836C4-DF24-4034-942F-672166C92C6C}"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AE39AA-C5CE-40DC-8719-EFA9B82A92D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DB8661-82BF-42BA-8B42-1AF0977871F2}"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BD152C-A577-4C61-BA48-67B4D9E03B33}"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9C563C-8451-49A8-83A7-13B7825EA35B}"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58BBD3-DFCC-4F38-B6BE-8569D7E0ADD2}"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BC730-182C-4EBF-BAD3-1C09532E0138}"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487605-93CB-4130-8BDF-E34CC1005A14}"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03D791-77EC-4ED2-ACD6-EEB23D39900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F07140-54F3-4520-8DC6-6A1532CC473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3BF788-98AA-4D60-838F-7178DC2C0A35}"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071E29-A4E3-43DA-94EA-15FB0598992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DC5E03-CAAF-4568-94E9-40397E4BBA7E}"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00F650-472F-4F13-A9B4-97AB95952123}"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74CBA8-38ED-45FB-9958-0123FB61716C}"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9F29AE-9BF1-44DC-A5EC-AAAFCD710BA5}"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365AE-8D26-424B-876C-78CA33D072F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781400-0F67-4563-BF98-E52E277867A8}"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678046-DF7F-41A2-8D28-71AAA514E4A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C1B84F-9EAD-4B11-823B-F6582634D973}"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5A21FB-944B-4F79-B527-C00358A1FD5D}"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FCA73B-5BCD-41D2-ACEA-2123919D2349}"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DB239B-D2A5-41A2-987B-88D27CE016F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17159D-DEA8-49CB-9731-B6E3A0673DF4}"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5B2074-8D66-4488-98EC-712BA853638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2D0DB5-D352-4ACD-A9DA-5688E9D5303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4C2681-E2C2-4958-9ACA-D606C1F60DEC}"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AC6B50-C560-4EB1-A8F2-8F7762B4036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F6D9B2-5258-4DF2-8724-10B45807814C}"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99725C-26A2-41F0-86F4-42F4791415F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88AE35-033C-4E6E-9F78-21376A8A2B9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FEAED4-5351-4A9F-8464-A40254035CC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2055A9-9822-4ABA-A81C-27B7A032D194}"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7E3B2F-6D09-41B7-861A-1A6FB63B8CEE}"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81BE76-648B-4D38-8A0E-D0FAE0F8348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C129B2-8D4C-49A8-BC9C-59B9B9914D64}"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98364F-4D79-4792-A9D9-D054757AD67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DB06E3-A50C-41CF-8914-7F6E01B5645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C3350C-2AD8-4FEE-AE86-C099ACB4A93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2400A8-9FAF-4B08-889E-D8345AE2A0D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A7E2F5-99D9-4D65-A713-35322BC8921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1353D4-AA61-4726-BC26-0D9DA4FF3E4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A0F18E-9E4A-4A3A-8BA1-3FEDF7874E22}"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37C167-1624-436C-8F40-6B28F96EEE52}"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81C30A-9625-434F-9704-EEE70D0E4636}"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E6B0FC-1090-45CD-88F8-57D409C73AA9}"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5B4EC2-9ED1-4A49-B459-AAB3B53A7DF0}"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A3626-AF11-4883-B141-F87C2725BC33}"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1C8ED3-266C-4EE1-BB46-4656B5DC015A}"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A9C435-0E7C-4A37-A5A7-2A37C5F97F6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8E0847-4D01-40ED-BA46-2D31E9CC84DC}"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AF0D3D-D4E5-4DA1-A6D7-CE2C027E7D34}"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95C003-4F74-413B-B726-3A448251195C}"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D40E98-6F36-4C5F-935A-78D4287FF9E9}"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6BBD53-8645-4FE7-A1FF-A229BF59B71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C2219F-7160-4BD7-ACE4-05DC4C2DB48F}"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F32BC7-500B-4014-B46E-9544523DE4AF}"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3864F9-9C55-4F41-9F57-CBB6DB8E1CBC}"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BC28F6-B57C-48FE-9884-DDE24628C54E}"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F432E0-3E7C-48A4-ADBC-CAA0FA0F727D}"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131609-478D-4BF5-8ADB-F459A4E2656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EAA643-6E82-4DAF-B140-EF01E4BCC27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B516D8-FF17-405A-96FB-1F4CBB733929}"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C05415-D8D3-4986-9525-6677E60CADB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BF178E-2359-4E7B-878C-8AC225619E83}"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5060D4-B190-4F57-8A1B-5521CB8ED611}"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A728EA-38C1-4699-8773-514146E587A1}"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D940E9-EA1D-4D39-B452-3DFB84AE0B3A}"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Cherlsea 2006</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774E49-E5B0-4BA8-9A75-87E6CD0695A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4F13B4-EECD-4569-AA72-3434D6944B9C}"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8EC00B-A088-4CD3-87E6-E212AB62BF24}"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2D7677-F4AF-4B37-B484-05E1E938229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C924D0-6178-46A9-81DB-A76C3EC229F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21D560-8BED-40F1-ABEB-7D3FCBA54711}"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6EEBCE-A221-4680-91C5-ADB2B81734F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D9374D-B3CC-43D9-B5E0-DE58580C1FD1}"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E93A69-839B-4E9C-8E65-D4DF224DBD3C}"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76ECF8-FF51-4191-AE6B-4D722EAF1754}"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C0E644-31EE-42A6-9BAB-776E6CB62FB4}"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2AF496-2BCE-421F-B3DF-BDA54DF60E01}"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FA5B04-E3D7-4D7A-B737-5546DCC5D46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C18B16-4C9C-4076-8307-C4BF561E5A85}"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32758D-A59A-48F8-9455-94F217C21AC5}"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A3E824-A8E8-445E-B9A8-EA415ABE1834}"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723B7A-8B6D-48DF-ABE3-C96516EEF042}"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74BB83-24B0-4026-8F49-0A8206C831DC}"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4DE046-2984-4FAF-9699-4F4DE5C0FE8D}"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96EA7D-5167-48EE-8712-6908B26FBBAF}"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692E68-E0F2-44A0-85C9-404763DA431A}"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F294D5-9C71-4713-B676-30B931DB85DF}"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425B4A-EE8B-49F6-9130-D29788E94333}"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52D52F-FE0C-4037-90A9-DBEA9515AF1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ADE333-073D-4652-8371-9BB2FCABCC5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FC8455-F3A5-490E-9465-7A11337B39F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3C391C-5EA8-44FA-930F-B9E322CC32E3}"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2B0932-2CD2-4089-A8E1-07728F11FD3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6571C3-C679-472E-A4DB-551FB32C460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1AFA82-C1DA-4DC9-9464-689FDCB06513}"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21B911-604F-432D-AAA5-EF205DB0BB68}"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2004</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D2C583-105E-4FE3-BBF3-EF15E7A6BF76}"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5C09F8-7B8D-4B7F-A5D1-2BC9AA181B8E}"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0BE183-88BE-4CAE-A266-DB2E4B67EE85}"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2006</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BB3A50-ED75-48E2-9B36-30B27840D083}" type="slidenum">
              <a:rPr lang="es-ES">
                <a:solidFill>
                  <a:prstClr val="black"/>
                </a:solidFill>
              </a:rPr>
              <a:pPr>
                <a:defRPr/>
              </a:pPr>
              <a:t>119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12.jpeg"/></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51984" cy="1584176"/>
          </a:xfrm>
        </p:spPr>
        <p:txBody>
          <a:bodyPr>
            <a:noAutofit/>
          </a:bodyPr>
          <a:lstStyle/>
          <a:p>
            <a:r>
              <a:rPr lang="es-ES" sz="3200" dirty="0"/>
              <a:t>EUROPA.-LA VUELTA AL MUNDO EN 885 JARDINES.-REINO UNIDO.-CHELSEA FLOWER SHOW.-2006</a:t>
            </a:r>
          </a:p>
        </p:txBody>
      </p:sp>
      <p:sp>
        <p:nvSpPr>
          <p:cNvPr id="3" name="2 Subtítulo"/>
          <p:cNvSpPr>
            <a:spLocks noGrp="1"/>
          </p:cNvSpPr>
          <p:nvPr>
            <p:ph type="subTitle" idx="1"/>
          </p:nvPr>
        </p:nvSpPr>
        <p:spPr>
          <a:xfrm>
            <a:off x="4427984" y="4437112"/>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pPr eaLnBrk="1" fontAlgn="auto" hangingPunct="1">
              <a:spcAft>
                <a:spcPts val="0"/>
              </a:spcAft>
              <a:defRPr/>
            </a:pPr>
            <a:r>
              <a:rPr lang="es-ES" dirty="0">
                <a:solidFill>
                  <a:schemeClr val="accent1">
                    <a:tint val="88000"/>
                    <a:satMod val="150000"/>
                  </a:schemeClr>
                </a:solidFill>
              </a:rPr>
              <a:t>CHELSEA</a:t>
            </a:r>
          </a:p>
        </p:txBody>
      </p:sp>
      <p:sp>
        <p:nvSpPr>
          <p:cNvPr id="3" name="2 Marcador de contenido"/>
          <p:cNvSpPr>
            <a:spLocks noGrp="1"/>
          </p:cNvSpPr>
          <p:nvPr>
            <p:ph sz="quarter" idx="1"/>
          </p:nvPr>
        </p:nvSpPr>
        <p:spPr>
          <a:xfrm>
            <a:off x="503238" y="1268761"/>
            <a:ext cx="7669162" cy="4968552"/>
          </a:xfrm>
        </p:spPr>
        <p:txBody>
          <a:bodyPr>
            <a:normAutofit lnSpcReduction="10000"/>
          </a:bodyPr>
          <a:lstStyle/>
          <a:p>
            <a:pPr marL="265176" indent="-265176" eaLnBrk="1" fontAlgn="auto" hangingPunct="1">
              <a:spcAft>
                <a:spcPts val="0"/>
              </a:spcAft>
              <a:buFont typeface="Wingdings 2"/>
              <a:buChar char=""/>
              <a:defRPr/>
            </a:pPr>
            <a:r>
              <a:rPr lang="es-ES" dirty="0"/>
              <a:t>La </a:t>
            </a:r>
            <a:r>
              <a:rPr lang="es-ES" b="1" dirty="0"/>
              <a:t>RHS Chelsea Flower Show,</a:t>
            </a:r>
            <a:r>
              <a:rPr lang="es-ES" dirty="0"/>
              <a:t> oficialmente el </a:t>
            </a:r>
            <a:r>
              <a:rPr lang="es-ES" i="1" dirty="0"/>
              <a:t>Gran Show de Primavera,</a:t>
            </a:r>
            <a:r>
              <a:rPr lang="es-ES" dirty="0"/>
              <a:t> es una exposición de jardines que se celebra cada año durante cinco días en mayo por la Real Sociedad de Horticultura (RHS) en los terrenos del Hospital Real de Chelsea en Chelsea, Londres .</a:t>
            </a:r>
          </a:p>
          <a:p>
            <a:pPr marL="265176" indent="-265176" eaLnBrk="1" fontAlgn="auto" hangingPunct="1">
              <a:spcAft>
                <a:spcPts val="0"/>
              </a:spcAft>
              <a:buFont typeface="Wingdings 2"/>
              <a:buChar char=""/>
              <a:defRPr/>
            </a:pPr>
            <a:r>
              <a:rPr lang="es-ES" dirty="0"/>
              <a:t>Es el ejemplo más famoso show en el Reino Unido, tal vez el caso más famoso de jardinería en el mundo y forma parte de la temporada social del verano en Londres. </a:t>
            </a:r>
          </a:p>
          <a:p>
            <a:pPr marL="265176" indent="-265176" eaLnBrk="1" fontAlgn="auto" hangingPunct="1">
              <a:spcAft>
                <a:spcPts val="0"/>
              </a:spcAft>
              <a:buFont typeface="Wingdings 2"/>
              <a:buChar char=""/>
              <a:defRPr/>
            </a:pPr>
            <a:r>
              <a:rPr lang="es-ES" dirty="0"/>
              <a:t>Las piezas populares del Chelsea Flower Show, son los jardines diseñados para mostrar los nombres de líderes del paisajismo moderno y la pieza central de la carpa adornos  florales. </a:t>
            </a:r>
          </a:p>
          <a:p>
            <a:pPr marL="265176" indent="-265176" eaLnBrk="1" fontAlgn="auto" hangingPunct="1">
              <a:spcAft>
                <a:spcPts val="0"/>
              </a:spcAft>
              <a:buFont typeface="Wingdings 2"/>
              <a:buChar char=""/>
              <a:defRPr/>
            </a:pPr>
            <a:endParaRPr lang="es-ES" dirty="0"/>
          </a:p>
        </p:txBody>
      </p:sp>
    </p:spTree>
    <p:extLst>
      <p:ext uri="{BB962C8B-B14F-4D97-AF65-F5344CB8AC3E}">
        <p14:creationId xmlns:p14="http://schemas.microsoft.com/office/powerpoint/2010/main" val="917988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03238" y="620688"/>
            <a:ext cx="7597154" cy="5472608"/>
          </a:xfrm>
        </p:spPr>
        <p:txBody>
          <a:bodyPr>
            <a:normAutofit lnSpcReduction="10000"/>
          </a:bodyPr>
          <a:lstStyle/>
          <a:p>
            <a:pPr marL="265176" indent="-265176" eaLnBrk="1" fontAlgn="auto" hangingPunct="1">
              <a:spcAft>
                <a:spcPts val="0"/>
              </a:spcAft>
              <a:buFont typeface="Wingdings 2"/>
              <a:buChar char=""/>
              <a:defRPr/>
            </a:pPr>
            <a:r>
              <a:rPr lang="es-ES" dirty="0"/>
              <a:t>El primer </a:t>
            </a:r>
            <a:r>
              <a:rPr lang="es-ES" i="1" dirty="0"/>
              <a:t>Show</a:t>
            </a:r>
            <a:r>
              <a:rPr lang="es-ES" dirty="0"/>
              <a:t> se celebró en 1862, en el jardín de RHS en Kensington.</a:t>
            </a:r>
          </a:p>
          <a:p>
            <a:pPr marL="265176" indent="-265176" eaLnBrk="1" fontAlgn="auto" hangingPunct="1">
              <a:spcAft>
                <a:spcPts val="0"/>
              </a:spcAft>
              <a:buFont typeface="Wingdings 2"/>
              <a:buChar char=""/>
              <a:defRPr/>
            </a:pPr>
            <a:r>
              <a:rPr lang="es-ES" dirty="0"/>
              <a:t>Antes de esta fecha, el lado derecho había llevado a cabo muestra de flores de su jardín en 1833 en Chiswick, que a su vez había sido precedido por fiestas.</a:t>
            </a:r>
          </a:p>
          <a:p>
            <a:pPr marL="265176" indent="-265176" eaLnBrk="1" fontAlgn="auto" hangingPunct="1">
              <a:spcAft>
                <a:spcPts val="0"/>
              </a:spcAft>
              <a:buFont typeface="Wingdings 2"/>
              <a:buChar char=""/>
              <a:defRPr/>
            </a:pPr>
            <a:r>
              <a:rPr lang="es-ES" dirty="0"/>
              <a:t> El jardín de Kensington fue elegido como un sitio porque la muestra en Chiswick estaba experimentando la caída del número de visitantes debido a los problemas tales como la falta de  vías de comunicación.</a:t>
            </a:r>
          </a:p>
          <a:p>
            <a:pPr marL="265176" indent="-265176" eaLnBrk="1" fontAlgn="auto" hangingPunct="1">
              <a:spcAft>
                <a:spcPts val="0"/>
              </a:spcAft>
              <a:buFont typeface="Wingdings 2"/>
              <a:buChar char=""/>
              <a:defRPr/>
            </a:pPr>
            <a:r>
              <a:rPr lang="es-ES" dirty="0"/>
              <a:t> El Gran Show de Primavera se celebró en Kensington veintiséis años, pero en 1888 el RHS decidió trasladar el espectáculo al corazón de Londres.</a:t>
            </a:r>
          </a:p>
        </p:txBody>
      </p:sp>
    </p:spTree>
    <p:extLst>
      <p:ext uri="{BB962C8B-B14F-4D97-AF65-F5344CB8AC3E}">
        <p14:creationId xmlns:p14="http://schemas.microsoft.com/office/powerpoint/2010/main" val="3890328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03238" y="836712"/>
            <a:ext cx="7597154" cy="5616624"/>
          </a:xfrm>
        </p:spPr>
        <p:txBody>
          <a:bodyPr>
            <a:normAutofit lnSpcReduction="10000"/>
          </a:bodyPr>
          <a:lstStyle/>
          <a:p>
            <a:pPr marL="265176" indent="-265176" eaLnBrk="1" fontAlgn="auto" hangingPunct="1">
              <a:spcAft>
                <a:spcPts val="0"/>
              </a:spcAft>
              <a:buFont typeface="Wingdings 2"/>
              <a:buChar char=""/>
              <a:defRPr/>
            </a:pPr>
            <a:r>
              <a:rPr lang="es-ES" dirty="0"/>
              <a:t>El lugar elegido fue el Temple Gardens, situado entre el Malecón y la calle Fleet, que tenía una historia que se remonta a 1307 y que se decía que datan de la época de la Orden del Temple .</a:t>
            </a:r>
          </a:p>
          <a:p>
            <a:pPr marL="265176" indent="-265176" eaLnBrk="1" fontAlgn="auto" hangingPunct="1">
              <a:spcAft>
                <a:spcPts val="0"/>
              </a:spcAft>
              <a:buFont typeface="Wingdings 2"/>
              <a:buChar char=""/>
              <a:defRPr/>
            </a:pPr>
            <a:r>
              <a:rPr lang="es-ES" dirty="0"/>
              <a:t>Las rosas para los que estos eran famosos Jardines del Templo se alude en Shakespeare 's Enrique VI Parte 1 . </a:t>
            </a:r>
            <a:endParaRPr lang="es-ES" baseline="30000" dirty="0"/>
          </a:p>
          <a:p>
            <a:pPr marL="265176" indent="-265176" eaLnBrk="1" fontAlgn="auto" hangingPunct="1">
              <a:spcAft>
                <a:spcPts val="0"/>
              </a:spcAft>
              <a:buFont typeface="Wingdings 2"/>
              <a:buChar char=""/>
              <a:defRPr/>
            </a:pPr>
            <a:r>
              <a:rPr lang="es-ES" dirty="0"/>
              <a:t> El uso de dos carpas del antiguo Kensington presentaron el espectáculo 1888 fue un éxito con exposiciones de los aficionados y las empresas comerciales.</a:t>
            </a:r>
          </a:p>
          <a:p>
            <a:pPr marL="265176" indent="-265176" eaLnBrk="1" fontAlgn="auto" hangingPunct="1">
              <a:spcAft>
                <a:spcPts val="0"/>
              </a:spcAft>
              <a:buFont typeface="Wingdings 2"/>
              <a:buChar char=""/>
              <a:defRPr/>
            </a:pPr>
            <a:r>
              <a:rPr lang="es-ES" dirty="0"/>
              <a:t>En 1897 cinco carpas se estaban utilizando con muchos de los más conocidos y mejores comerciantes de plantas  semillas siendo atraídos por el evento, incluyendo Sutton and Sons . </a:t>
            </a:r>
          </a:p>
        </p:txBody>
      </p:sp>
    </p:spTree>
    <p:extLst>
      <p:ext uri="{BB962C8B-B14F-4D97-AF65-F5344CB8AC3E}">
        <p14:creationId xmlns:p14="http://schemas.microsoft.com/office/powerpoint/2010/main" val="3443038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2 Marcador de contenido"/>
          <p:cNvSpPr>
            <a:spLocks noGrp="1"/>
          </p:cNvSpPr>
          <p:nvPr>
            <p:ph sz="quarter" idx="1"/>
          </p:nvPr>
        </p:nvSpPr>
        <p:spPr>
          <a:xfrm>
            <a:off x="503238" y="980728"/>
            <a:ext cx="7453138" cy="5256584"/>
          </a:xfrm>
        </p:spPr>
        <p:txBody>
          <a:bodyPr>
            <a:normAutofit/>
          </a:bodyPr>
          <a:lstStyle/>
          <a:p>
            <a:pPr eaLnBrk="1" hangingPunct="1"/>
            <a:r>
              <a:rPr lang="es-ES" sz="2400" dirty="0"/>
              <a:t>En 1912, el Salón del Templo fue cancelado para dar paso a la </a:t>
            </a:r>
            <a:r>
              <a:rPr lang="es-ES" sz="2400" i="1" dirty="0"/>
              <a:t>Real Exposición Internacional de Horticultura.</a:t>
            </a:r>
            <a:r>
              <a:rPr lang="es-ES" sz="2400" dirty="0"/>
              <a:t> Sir Harry Veitch , la gran vivero, aseguró el recinto del Hospital Real de Chelsea, para este caso una compensación. </a:t>
            </a:r>
            <a:endParaRPr lang="es-ES" sz="2400" baseline="30000" dirty="0"/>
          </a:p>
          <a:p>
            <a:pPr eaLnBrk="1" hangingPunct="1"/>
            <a:r>
              <a:rPr lang="es-ES" sz="2400" dirty="0"/>
              <a:t> Resultó ser un buen sitio para una exposición que la gran primavera Show fue trasladado allí en 1913, donde ha tenido lugar cada año casi desde entonces.</a:t>
            </a:r>
          </a:p>
          <a:p>
            <a:pPr eaLnBrk="1" hangingPunct="1"/>
            <a:r>
              <a:rPr lang="es-ES" sz="2400" dirty="0"/>
              <a:t> La RHS se involucró en el Hospital de Chelsea en 1905. </a:t>
            </a:r>
          </a:p>
        </p:txBody>
      </p:sp>
    </p:spTree>
    <p:extLst>
      <p:ext uri="{BB962C8B-B14F-4D97-AF65-F5344CB8AC3E}">
        <p14:creationId xmlns:p14="http://schemas.microsoft.com/office/powerpoint/2010/main" val="3085778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2 Marcador de contenido"/>
          <p:cNvSpPr>
            <a:spLocks noGrp="1"/>
          </p:cNvSpPr>
          <p:nvPr>
            <p:ph sz="quarter" idx="1"/>
          </p:nvPr>
        </p:nvSpPr>
        <p:spPr>
          <a:xfrm>
            <a:off x="457200" y="980728"/>
            <a:ext cx="7467600" cy="5493224"/>
          </a:xfrm>
        </p:spPr>
        <p:txBody>
          <a:bodyPr/>
          <a:lstStyle/>
          <a:p>
            <a:pPr eaLnBrk="1" hangingPunct="1"/>
            <a:r>
              <a:rPr lang="es-ES" sz="2400" dirty="0"/>
              <a:t>Tres años antes, que había arrendado por motivos de Holland House en Kensington para celebrar lo que fue anunciado por primera vez como una coronación Rose Show, pero que se convirtió en un espectáculo más general (no con muchas rosas) en el momento en que realmente se abrió en junio.</a:t>
            </a:r>
          </a:p>
          <a:p>
            <a:pPr eaLnBrk="1" hangingPunct="1"/>
            <a:r>
              <a:rPr lang="es-ES" sz="2400" dirty="0"/>
              <a:t>El Real Exposición Internacional de Horticultura de 1912 demostró, en un momento en que las quejas del templo estaban aumentando cada año que es el Hospital de Chelsea era un excelente sitio para una demostración de este carácter,.</a:t>
            </a:r>
          </a:p>
        </p:txBody>
      </p:sp>
    </p:spTree>
    <p:extLst>
      <p:ext uri="{BB962C8B-B14F-4D97-AF65-F5344CB8AC3E}">
        <p14:creationId xmlns:p14="http://schemas.microsoft.com/office/powerpoint/2010/main" val="2471250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fontScale="25000" lnSpcReduction="20000"/>
          </a:bodyPr>
          <a:lstStyle/>
          <a:p>
            <a:pPr marL="265176" indent="-265176" eaLnBrk="1" fontAlgn="auto" hangingPunct="1">
              <a:spcAft>
                <a:spcPts val="0"/>
              </a:spcAft>
              <a:buFont typeface="Wingdings 2"/>
              <a:buChar char=""/>
              <a:defRPr/>
            </a:pPr>
            <a:r>
              <a:rPr lang="es-ES" sz="9600" dirty="0"/>
              <a:t>En la década de 1920 rugiente, el Chelsea Flower Show estaba de vuelta en pleno apogeo, el famoso té de los partidos del Chelsea se establecieron y se reanuda las visitas reales. </a:t>
            </a:r>
          </a:p>
          <a:p>
            <a:pPr marL="265176" indent="-265176" eaLnBrk="1" fontAlgn="auto" hangingPunct="1">
              <a:spcAft>
                <a:spcPts val="0"/>
              </a:spcAft>
              <a:buFont typeface="Wingdings 2"/>
              <a:buChar char=""/>
              <a:defRPr/>
            </a:pPr>
            <a:r>
              <a:rPr lang="es-ES" sz="9600" dirty="0"/>
              <a:t>En 1926 el espectáculo se llevó a cabo una semana de retraso debido a la huelga general. </a:t>
            </a:r>
          </a:p>
          <a:p>
            <a:pPr marL="265176" indent="-265176" eaLnBrk="1" fontAlgn="auto" hangingPunct="1">
              <a:spcAft>
                <a:spcPts val="0"/>
              </a:spcAft>
              <a:buFont typeface="Wingdings 2"/>
              <a:buChar char=""/>
              <a:defRPr/>
            </a:pPr>
            <a:r>
              <a:rPr lang="es-ES" sz="9600" dirty="0"/>
              <a:t>En 1937, el rey Jorge VI y la reina Isabel celebra su Año de la Coronación, y para marcar la ocasión, una magnífica exposición Imperio fue montada.</a:t>
            </a:r>
          </a:p>
          <a:p>
            <a:pPr marL="265176" indent="-265176" eaLnBrk="1" fontAlgn="auto" hangingPunct="1">
              <a:spcAft>
                <a:spcPts val="0"/>
              </a:spcAft>
              <a:buFont typeface="Wingdings 2"/>
              <a:buChar char=""/>
              <a:defRPr/>
            </a:pPr>
            <a:r>
              <a:rPr lang="es-ES" sz="9600" dirty="0"/>
              <a:t> Ofreció barbas de Australia, los pinos de Canadá, gladiolos brillante del este de África e incluso una pera grande espinosa de Palestina. </a:t>
            </a:r>
          </a:p>
          <a:p>
            <a:pPr marL="265176" indent="-265176" eaLnBrk="1" fontAlgn="auto" hangingPunct="1">
              <a:spcAft>
                <a:spcPts val="0"/>
              </a:spcAft>
              <a:buFont typeface="Wingdings 2"/>
              <a:buChar char=""/>
              <a:defRPr/>
            </a:pPr>
            <a:r>
              <a:rPr lang="es-ES" sz="9600" dirty="0"/>
              <a:t>La serie fue cancelada durante la Segunda Guerra Mundial, como la tierra fue requerido por el Ministerio de Guerra para un sitio anti-aérea. </a:t>
            </a:r>
          </a:p>
          <a:p>
            <a:pPr marL="265176" indent="-265176" eaLnBrk="1" fontAlgn="auto" hangingPunct="1">
              <a:spcAft>
                <a:spcPts val="0"/>
              </a:spcAft>
              <a:buFont typeface="Wingdings 2"/>
              <a:buChar char=""/>
              <a:defRPr/>
            </a:pPr>
            <a:endParaRPr lang="es-ES" dirty="0"/>
          </a:p>
        </p:txBody>
      </p:sp>
    </p:spTree>
    <p:extLst>
      <p:ext uri="{BB962C8B-B14F-4D97-AF65-F5344CB8AC3E}">
        <p14:creationId xmlns:p14="http://schemas.microsoft.com/office/powerpoint/2010/main" val="1911323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03238" y="1052736"/>
            <a:ext cx="7525146" cy="5184576"/>
          </a:xfrm>
        </p:spPr>
        <p:txBody>
          <a:bodyPr>
            <a:normAutofit/>
          </a:bodyPr>
          <a:lstStyle/>
          <a:p>
            <a:pPr marL="265176" indent="-265176" eaLnBrk="1" fontAlgn="auto" hangingPunct="1">
              <a:spcAft>
                <a:spcPts val="0"/>
              </a:spcAft>
              <a:buFont typeface="Wingdings 2"/>
              <a:buChar char=""/>
              <a:defRPr/>
            </a:pPr>
            <a:r>
              <a:rPr lang="es-ES" dirty="0"/>
              <a:t>Algunas dudas surgieron sobre si el programa se reanudará en 1947. La coronación de la reina Isabel II en 1953 fue causa suficiente para una exposición de flores que reflejaba el ambiente de celebración del país. </a:t>
            </a:r>
            <a:r>
              <a:rPr lang="es-ES" i="1" dirty="0"/>
              <a:t>La mayoría de los miembros de la familia real asistieron a ese año</a:t>
            </a:r>
            <a:r>
              <a:rPr lang="es-ES" dirty="0"/>
              <a:t>. Lamentablemente, debido a otros compromisos, el único real era no pueda asistir a la reina. </a:t>
            </a:r>
          </a:p>
          <a:p>
            <a:pPr marL="265176" indent="-265176" eaLnBrk="1" fontAlgn="auto" hangingPunct="1">
              <a:spcAft>
                <a:spcPts val="0"/>
              </a:spcAft>
              <a:buFont typeface="Wingdings 2"/>
              <a:buChar char=""/>
              <a:defRPr/>
            </a:pPr>
            <a:r>
              <a:rPr lang="es-ES" dirty="0"/>
              <a:t>Y el espectáculo continuó con creciente popularidad durante la segunda mitad del siglo - hasta que su popularidad se convirtió en su principal problema. </a:t>
            </a:r>
          </a:p>
          <a:p>
            <a:pPr marL="265176" indent="-265176" eaLnBrk="1" fontAlgn="auto" hangingPunct="1">
              <a:spcAft>
                <a:spcPts val="0"/>
              </a:spcAft>
              <a:buFont typeface="Wingdings 2"/>
              <a:buChar char=""/>
              <a:defRPr/>
            </a:pPr>
            <a:endParaRPr lang="es-ES" dirty="0"/>
          </a:p>
        </p:txBody>
      </p:sp>
    </p:spTree>
    <p:extLst>
      <p:ext uri="{BB962C8B-B14F-4D97-AF65-F5344CB8AC3E}">
        <p14:creationId xmlns:p14="http://schemas.microsoft.com/office/powerpoint/2010/main" val="3364715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2 Marcador de contenido"/>
          <p:cNvSpPr>
            <a:spLocks noGrp="1"/>
          </p:cNvSpPr>
          <p:nvPr>
            <p:ph sz="quarter" idx="1"/>
          </p:nvPr>
        </p:nvSpPr>
        <p:spPr>
          <a:xfrm>
            <a:off x="457200" y="1196752"/>
            <a:ext cx="7467600" cy="5277200"/>
          </a:xfrm>
        </p:spPr>
        <p:txBody>
          <a:bodyPr/>
          <a:lstStyle/>
          <a:p>
            <a:pPr eaLnBrk="1" hangingPunct="1"/>
            <a:r>
              <a:rPr lang="es-ES" sz="2400" dirty="0"/>
              <a:t>El Chelsea Flower Show recibe mucha publicidad. Es que asistieron 157.000 visitantes cada año (un número limitado por la capacidad de los 11 acres (45.000 m </a:t>
            </a:r>
            <a:r>
              <a:rPr lang="es-ES" sz="2400" baseline="30000" dirty="0"/>
              <a:t>2)</a:t>
            </a:r>
            <a:r>
              <a:rPr lang="es-ES" sz="2400" dirty="0"/>
              <a:t> de tierra), y todos los billetes se deben comprar por adelantado.</a:t>
            </a:r>
          </a:p>
          <a:p>
            <a:pPr eaLnBrk="1" hangingPunct="1"/>
            <a:r>
              <a:rPr lang="es-ES" sz="2400" dirty="0"/>
              <a:t> A partir de 2005 la feria se incrementó de cuatro a cinco días, con los dos primeros días sólo está abierta a los miembros de RHS. </a:t>
            </a:r>
          </a:p>
          <a:p>
            <a:pPr eaLnBrk="1" hangingPunct="1"/>
            <a:r>
              <a:rPr lang="es-ES" sz="2400" dirty="0"/>
              <a:t>El espectáculo está ampliamente cubierto en la televisión por la BBC . Un funcionario de DVD del espectáculo se produce en nombre de la RHS por Twofour . </a:t>
            </a:r>
          </a:p>
        </p:txBody>
      </p:sp>
    </p:spTree>
    <p:extLst>
      <p:ext uri="{BB962C8B-B14F-4D97-AF65-F5344CB8AC3E}">
        <p14:creationId xmlns:p14="http://schemas.microsoft.com/office/powerpoint/2010/main" val="2939939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2 Marcador de contenido"/>
          <p:cNvSpPr>
            <a:spLocks noGrp="1"/>
          </p:cNvSpPr>
          <p:nvPr>
            <p:ph sz="quarter" idx="1"/>
          </p:nvPr>
        </p:nvSpPr>
        <p:spPr>
          <a:xfrm>
            <a:off x="503238" y="1268760"/>
            <a:ext cx="7525146" cy="3449290"/>
          </a:xfrm>
        </p:spPr>
        <p:txBody>
          <a:bodyPr/>
          <a:lstStyle/>
          <a:p>
            <a:pPr eaLnBrk="1" hangingPunct="1"/>
            <a:r>
              <a:rPr lang="es-ES" sz="2400" dirty="0"/>
              <a:t>Varios miembros de la familia real británica asisten a una vista previa del espectáculo, como parte del patrocinio real de la ESR. </a:t>
            </a:r>
          </a:p>
          <a:p>
            <a:pPr eaLnBrk="1" hangingPunct="1"/>
            <a:r>
              <a:rPr lang="es-ES" sz="2400" dirty="0"/>
              <a:t>El área de tierra dedicada a mostrar jardines aumentado de forma constante entre 1970 y 2000 y la muestra se ha convertido en un centro importante para la observación de las nuevas  tendencias en jardinería y paisaje.</a:t>
            </a:r>
          </a:p>
          <a:p>
            <a:pPr eaLnBrk="1" hangingPunct="1"/>
            <a:endParaRPr lang="es-ES" dirty="0"/>
          </a:p>
        </p:txBody>
      </p:sp>
    </p:spTree>
    <p:extLst>
      <p:ext uri="{BB962C8B-B14F-4D97-AF65-F5344CB8AC3E}">
        <p14:creationId xmlns:p14="http://schemas.microsoft.com/office/powerpoint/2010/main" val="1883957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3 Imagen" descr="Chelsea Flowers Show 20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16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Chelsea .-200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495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helsea 2006..-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7451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helsea 200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94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helsea 200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168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helsea 2006.-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758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helsea 200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618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helsea 200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2178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helsea 2006.-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408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helsea 200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263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Chelsea 200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77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helsea 2006.-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596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helsea 2006.-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974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helsea 2006.-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957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helsea 2006.-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411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helsea 2006.-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33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helsea 2006.-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40631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helsea 2006.-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609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helsea 2006.-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192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helsea 2006.-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244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helsea 2006.-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387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helsea 2006.-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459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helsea 2006.-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247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helsea 2006.-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098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helsea 2006.-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028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helsea 2006.-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160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helsea 2006.-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973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helsea 2006.-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242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helsea 2006.-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7605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helsea 2006.-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957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helsea 2006.-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525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helsea 2006.-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334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helsea 2006.-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6565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helsea 2006.-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201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helsea 2006.-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801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helsea 2006.-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17291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helsea 2006.-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68091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helsea 2006.-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1895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helsea 2006.-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1140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helsea 2006.-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9396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helsea 2006.-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500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helsea 2006.-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15509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helsea 2006.-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1555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helsea 2006.-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3382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helsea 2006.-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297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helsea 2006.-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5994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helsea 2006.-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7652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helsea 2006.-5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640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helsea 2006.-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4422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helsea 2006.-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1661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helsea 2006.-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6552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helsea 2006.-5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831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helsea 2006.-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5631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helsea 2006.-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8942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helsea 2006.-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5779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helsea 2006.-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7569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helsea 2006.-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1469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helsea 2006.-6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9488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helsea 2006.-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7288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2 Imagen" descr="Chelsea 2006.-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7638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helsea 2006.-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728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helsea 2006.-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6816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helsea 2006.-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3644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helsea 2006.-6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3939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helsea 2006.-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4901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helsea 2006.-7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3604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helsea 2006.-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87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helsea 2006.-7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4850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helsea 2006.-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574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helsea 2006.-7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4417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helsea 2006.-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7609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helsea 2006.-7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6382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helsea 2006.-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5774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helsea 2006.-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5291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helsea 2006.-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0565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elsea 2006.-8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0132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elsea 2006.-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5929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elsea 2006.-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83223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elsea 2006.-8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3695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elsea 2006.-8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9305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elsea 2006.-8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6150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helsea 2006.-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4869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helsea 2006.-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1021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helsea 2006.-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6645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elsea 2006.-8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4563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helsea 2006.-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25500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elsea 2006.-9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3350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Chelsea 2006.-9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1039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elsea 2006.-9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6037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elsea 2006.-9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8925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helsea 2006.-9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7" name="2 Imagen" descr="Chelsea 2006.-9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6244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helsea 2006.-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3 Imagen" descr="Chelsea 2006.-4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6159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helsea 2006.-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5382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2 Imagen" descr="Cheñsea 2006.-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1976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helse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2891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helsea.-2.-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7482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helsea.-1.-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2016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helsea.-2.-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3285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helsea.-3.-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0859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helsea.-4.-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93963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helsea.-5.-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89772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helsea.-6.-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904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helsea.-7.-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08734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helsea.-Best in Show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1900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helsea.-Show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5426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helsea.-Philosoph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2839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helse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3156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helsea.-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2 Imagen" descr="Chelsea.-24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5190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helsea.-3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2950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1271</Words>
  <Application>Microsoft Office PowerPoint</Application>
  <PresentationFormat>Presentación en pantalla (4:3)</PresentationFormat>
  <Paragraphs>246</Paragraphs>
  <Slides>119</Slides>
  <Notes>107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Default Theme</vt:lpstr>
      <vt:lpstr>EUROPA.-LA VUELTA AL MUNDO EN 885 JARDINES.-REINO UNIDO.-CHELSEA FLOWER SHOW.-2006</vt:lpstr>
      <vt:lpstr>CHELSEA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6</cp:revision>
  <dcterms:created xsi:type="dcterms:W3CDTF">2013-09-08T06:06:48Z</dcterms:created>
  <dcterms:modified xsi:type="dcterms:W3CDTF">2018-03-13T15:18:35Z</dcterms:modified>
</cp:coreProperties>
</file>