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75A9C-135F-4888-9F39-D93D61C0E6C1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AF0B6-CB07-471E-9461-E50D9B1B9D0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6127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972F021-F9D0-41A2-AAA4-551AC175A221}" type="slidenum">
              <a:rPr lang="es-ES">
                <a:solidFill>
                  <a:prstClr val="black"/>
                </a:solidFill>
              </a:rPr>
              <a:pPr/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29E50B8-F873-448F-8BA1-3D9BE8ADAF2E}" type="slidenum">
              <a:rPr lang="es-ES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B9561F8-486D-4A57-A5B1-AE5AF5E3B908}" type="slidenum">
              <a:rPr lang="es-ES">
                <a:solidFill>
                  <a:prstClr val="black"/>
                </a:solidFill>
              </a:rPr>
              <a:pPr/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223CE29-7FE3-41DD-9433-AAE2B4179707}" type="slidenum">
              <a:rPr lang="es-ES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E687DF2-E05F-4DA9-AF9A-9905CDB5ED79}" type="slidenum">
              <a:rPr lang="es-ES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49EB461-0ABC-4526-B695-69E369F16323}" type="slidenum">
              <a:rPr lang="es-ES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C61C668-3657-4A3B-87DA-19A0407542AA}" type="slidenum">
              <a:rPr lang="es-ES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4C026CE-EB0B-4E6F-BD2E-946AC392EC5D}" type="slidenum">
              <a:rPr lang="es-ES">
                <a:solidFill>
                  <a:prstClr val="black"/>
                </a:solidFill>
              </a:rPr>
              <a:pPr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9C42ED3-82E3-4F28-8329-B4E9D6656FCB}" type="slidenum">
              <a:rPr lang="es-ES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543A1BB-40E7-4C21-A162-22DCB3FFB189}" type="slidenum">
              <a:rPr lang="es-ES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2CC980E-4B7B-44DD-A5EA-BDAB0A21EB62}" type="slidenum">
              <a:rPr lang="es-ES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91DDD06-B438-4C58-BE4F-A07D7CF1925B}" type="slidenum">
              <a:rPr lang="es-ES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90DB4D8-3AAF-4684-B31A-2655ACC0B434}" type="slidenum">
              <a:rPr lang="es-ES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C7CDF86-BF8D-472F-9FCB-CD3151471891}" type="slidenum">
              <a:rPr lang="es-ES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BCC74B1-CE86-47BD-ADE3-4BEAC745AF40}" type="slidenum">
              <a:rPr lang="es-ES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9A78C8F-D630-4E12-97E7-65C9B40A77DD}" type="slidenum">
              <a:rPr lang="es-ES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4CD18E3-1766-47B1-9BCB-C80E678FEEB7}" type="slidenum">
              <a:rPr lang="es-ES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12E993C-1041-4008-B1D8-AD1A471B9939}" type="slidenum">
              <a:rPr lang="es-ES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4CDA115-8110-4871-B011-79EAB16F4B21}" type="slidenum">
              <a:rPr lang="es-ES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CB8318E-9955-4C85-9CC1-DA364D6B2BAA}" type="slidenum">
              <a:rPr lang="es-ES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927107C-DBFC-4242-92D3-A0DA319F97A5}" type="slidenum">
              <a:rPr lang="es-ES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E2CD361-6045-4DAA-B7F7-51EE0513E5A9}" type="slidenum">
              <a:rPr lang="es-ES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2E0BCCD-3691-4534-B8C6-1E7A77BB3E70}" type="slidenum">
              <a:rPr lang="es-ES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8B5CDC2-9027-4E4E-947A-40FDC6A72360}" type="slidenum">
              <a:rPr lang="es-ES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7162DC0-A86F-4948-958B-E6A0C1A61F3E}" type="slidenum">
              <a:rPr lang="es-ES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6B7DD39-372A-468C-8474-AB159A24546C}" type="slidenum">
              <a:rPr lang="es-ES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6A5F460-6DE8-4257-B65D-BCFDA9B03AE7}" type="slidenum">
              <a:rPr lang="es-ES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2007.-Orquideas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20EC26B-C3B5-443F-8100-5615FEE7BCE8}" type="slidenum">
              <a:rPr lang="es-ES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109E6A1-B78C-4438-AC4E-EFE280D3AFCA}" type="slidenum">
              <a:rPr lang="es-ES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0442F33-B45E-44DF-B00E-DC8BEFDFC527}" type="slidenum">
              <a:rPr lang="es-ES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BA02963-0FC6-4844-AC1A-1436B19B7398}" type="slidenum">
              <a:rPr lang="es-ES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C0EDA4D-96E6-4F06-B3EB-2EF64FD1C686}" type="slidenum">
              <a:rPr lang="es-ES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15FD91E-AFA2-47BE-86D7-BEF124965326}" type="slidenum">
              <a:rPr lang="es-ES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1BE2241-8A7F-49E9-B768-B8ECCCBCACC8}" type="slidenum">
              <a:rPr lang="es-ES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F6FF85C-3B17-4D2A-9A5F-0DB601C4EBCD}" type="slidenum">
              <a:rPr lang="es-ES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9B60152-2578-4886-BA87-27CDBB34D102}" type="slidenum">
              <a:rPr lang="es-ES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4B45A08-4CAD-4743-8D73-B577036BDE93}" type="slidenum">
              <a:rPr lang="es-ES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7B5549D-02EA-4B38-8C86-DB3E03EB5A1A}" type="slidenum">
              <a:rPr lang="es-ES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59573E6-F682-4767-914D-76F13B6146C9}" type="slidenum">
              <a:rPr lang="es-ES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ED93E06-F002-4C21-9BD8-98B0BEB7283E}" type="slidenum">
              <a:rPr lang="es-ES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CDB26C5-1347-4467-A0E0-B01B485D5487}" type="slidenum">
              <a:rPr lang="es-ES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94CF8D6-9CE6-44F9-B46E-F4177332E272}" type="slidenum">
              <a:rPr lang="es-ES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 2007.-Clematis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532E06A-052C-4687-8DE7-E4CDA9940E98}" type="slidenum">
              <a:rPr lang="es-ES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1CA2C7A-A2C8-4DF3-BACB-485224BC636B}" type="slidenum">
              <a:rPr lang="es-ES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73A4E06-348B-4054-B464-4F62E6D04C0D}" type="slidenum">
              <a:rPr lang="es-ES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2BB6251-FEE8-4380-A91C-E506CECD7CAA}" type="slidenum">
              <a:rPr lang="es-ES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176DE65-B424-4EBF-9D8D-3B18CED38DD3}" type="slidenum">
              <a:rPr lang="es-ES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8581313-44B4-46BD-A7EF-E66553EB2387}" type="slidenum">
              <a:rPr lang="es-ES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6C7B638-7F7A-4F5D-BF41-2D888908CCFC}" type="slidenum">
              <a:rPr lang="es-ES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49DFDCE-8739-4077-A1DD-94A95B0ABA0D}" type="slidenum">
              <a:rPr lang="es-ES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7F16D0E-DE98-4216-83E4-B58B8A0F0102}" type="slidenum">
              <a:rPr lang="es-ES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91C7465-538D-4A10-B3B3-7181D3ACC740}" type="slidenum">
              <a:rPr lang="es-ES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B7EDAD3-A904-4DF2-AA22-9512971E8E04}" type="slidenum">
              <a:rPr lang="es-ES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FA3902D-A0E6-4558-B308-ADCEF451B889}" type="slidenum">
              <a:rPr lang="es-ES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94EAB82-5DC7-4E7B-97BC-FEB9E9C18097}" type="slidenum">
              <a:rPr lang="es-ES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CA84228-B7EF-4703-9471-F3F029773F49}" type="slidenum">
              <a:rPr lang="es-ES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EEDC040-00FB-489B-98AC-F6E2CDCF1A33}" type="slidenum">
              <a:rPr lang="es-ES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B758645-555E-411B-A14D-A63D9943362C}" type="slidenum">
              <a:rPr lang="es-ES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12811F6-B6C6-40C7-AE42-34C958C4E7AC}" type="slidenum">
              <a:rPr lang="es-ES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Chelsea.-Sculpture Garden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7CB20FF-3C97-4A38-A2FD-0555C0D83B70}" type="slidenum">
              <a:rPr lang="es-ES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9D6120B-490C-4098-A4F8-DFA920A41270}" type="slidenum">
              <a:rPr lang="es-ES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2B28DFD-ED98-4799-B05C-6183F6ABFC27}" type="slidenum">
              <a:rPr lang="es-ES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9AD10B5-9B9C-4F31-AB3E-A687484C669E}" type="slidenum">
              <a:rPr lang="es-ES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1F28B78-FCA2-4B93-8B7F-F901BDA871D4}" type="slidenum">
              <a:rPr lang="es-ES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595265E-43DA-49D0-B46F-1361BE0FE199}" type="slidenum">
              <a:rPr lang="es-ES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505FA0F-D861-4EA4-B819-AD7483EC5D46}" type="slidenum">
              <a:rPr lang="es-ES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D7CA436-69DC-4A94-AB4C-021881CF7D1B}" type="slidenum">
              <a:rPr lang="es-ES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741C2BE-D582-44FC-B4E8-D3CE530D8821}" type="slidenum">
              <a:rPr lang="es-ES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F3F82AC-CAF6-4460-863B-3C1136ACA07A}" type="slidenum">
              <a:rPr lang="es-ES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3750766-A8F6-4F8A-AA0C-F247FB9AFF6F}" type="slidenum">
              <a:rPr lang="es-ES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929AF25-FCCF-46F1-A2C0-08DD9065E1F0}" type="slidenum">
              <a:rPr lang="es-ES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8B56073-E975-475E-BB68-437D16D6DD9D}" type="slidenum">
              <a:rPr lang="es-ES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6FF8A4-D2B2-4FED-96C6-1C2F3C932024}" type="slidenum">
              <a:rPr lang="es-ES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0D07A90-F72D-44BB-BFD4-2849CEB8722F}" type="slidenum">
              <a:rPr lang="es-ES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6C08668-A424-496D-B8BF-801094C0E8D3}" type="slidenum">
              <a:rPr lang="es-ES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C76BF04-C3EB-4109-8583-05F5BF783071}" type="slidenum">
              <a:rPr lang="es-ES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26AD5C4-C507-408A-893E-2256CE6E674D}" type="slidenum">
              <a:rPr lang="es-ES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E07A67E-0794-47C9-867A-1DE907710D55}" type="slidenum">
              <a:rPr lang="es-ES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7548FA2-B722-4490-A912-13D8229C78A3}" type="slidenum">
              <a:rPr lang="es-ES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914EEE7-9969-4F49-82EE-E7A64D98556E}" type="slidenum">
              <a:rPr lang="es-ES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DC9A0C2-0B4C-41DD-B616-E342E974AA0B}" type="slidenum">
              <a:rPr lang="es-ES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5DC4B8B-BD5A-4732-855E-8CBA536AB654}" type="slidenum">
              <a:rPr lang="es-ES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D3BB59C-BD49-4479-92BA-8CC62BFA5AAB}" type="slidenum">
              <a:rPr lang="es-ES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20F91EC-AD1B-4615-8E0F-65C1ECD80BB5}" type="slidenum">
              <a:rPr lang="es-ES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18ABD5A-B460-4FE3-ADD9-B4979EB61BDE}" type="slidenum">
              <a:rPr lang="es-ES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0D888A1-2991-4B46-A36E-6228AF0893DC}" type="slidenum">
              <a:rPr lang="es-ES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53C0A09-58BE-4143-BB87-DA927F3D113D}" type="slidenum">
              <a:rPr lang="es-ES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7072402-4020-41E7-80F6-B52900CBC545}" type="slidenum">
              <a:rPr lang="es-ES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9FC65D4-18C9-4F7C-94BB-FB2F45CBCE40}" type="slidenum">
              <a:rPr lang="es-ES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9B3AE53-6B09-4B65-94D6-5E03EDF83AA8}" type="slidenum">
              <a:rPr lang="es-ES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DF59FFD-82C1-4874-AF7A-2FCE0C7B1029}" type="slidenum">
              <a:rPr lang="es-ES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00CC74E-AC2B-4B02-8E93-19400E601C59}" type="slidenum">
              <a:rPr lang="es-ES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4CE5615-52D3-4DB3-88CD-549FCAA4023B}" type="slidenum">
              <a:rPr lang="es-ES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D423C0B-81B2-4935-BE0B-3C419FEAD097}" type="slidenum">
              <a:rPr lang="es-ES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30ECABB-40D2-4E74-AEE9-4FEA9218193B}" type="slidenum">
              <a:rPr lang="es-ES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2008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BAB3429-428C-4FBF-BCD0-3164AA562895}" type="slidenum">
              <a:rPr lang="es-ES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74E1B13-BA69-4438-83C9-9D10C1CF7113}" type="slidenum">
              <a:rPr lang="es-ES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/>
              <a:t>Chelsea 2007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D9D6260-F19B-413C-9C81-30FC25374326}" type="slidenum">
              <a:rPr lang="es-ES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280831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UNIDO.-CHELSEA FLOWER SHOW.-2007-2008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Chelsea 2007-2008</a:t>
            </a:r>
          </a:p>
        </p:txBody>
      </p:sp>
    </p:spTree>
    <p:extLst>
      <p:ext uri="{BB962C8B-B14F-4D97-AF65-F5344CB8AC3E}">
        <p14:creationId xmlns:p14="http://schemas.microsoft.com/office/powerpoint/2010/main" val="3919754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3 Imagen" descr="Chelsea 2007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859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1 Imagen" descr="Chelsea 2007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216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1 Imagen" descr="Chelsea 2007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560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1 Imagen" descr="Chelsea 2007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561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1 Imagen" descr="Chelsea 2007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857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Chelsea 2007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125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Chelsea 2007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422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Chelsea 2007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919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helsea 2007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933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helsea 2007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989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helsea 2007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24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Chelsea 2007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554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helsea 2007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161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helsea 2007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218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helsea 2007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343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helsea 2007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2685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helsea Flowers Show.-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997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helsea Flowers Show.-1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7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helsea Flowers Show.-5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347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2 Imagen" descr="ChelseaFlowerShow1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914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helseaFlowerShow0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217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helsea Flowers Show.-Rose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276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helsea Flowers Show.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60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helsea 2007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45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Chelsea 2007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61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helsea 2007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729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helsea 2007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994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helsea 2007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4947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helsea 2007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1526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helsea 2007.-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9967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helsea 2007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2 Imagen" descr="Chelsea 2007.-3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8849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helsea 2007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2734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helsea 2007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6295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helsea 2007.-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678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helsea 2007.-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0605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helsea 2007.-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809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helsea 2007.-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5638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helsea 2007.-4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7056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helsea 2007.-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6794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helsea 2007.-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2524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helsea 2007.-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621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helsea 2007.-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4868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helsea Flowers Show.-1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2 Imagen" descr="Chelsea Flowers Show.-13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4698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helsea Flowers Show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2430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helsea Flowers Show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5242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helsea 2007.-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8090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helsea 2007.-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1626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helsea 2007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8588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Chelsea 2007.-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335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helsea 2007.-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034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helsea 2007.-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3 Imagen" descr="Chelsea.-0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2412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helsea 2007.-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1757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helsea Flowers Show.-1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1776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2 Imagen" descr="Chelsea Flowers Show.-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139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helsea Flowers Show.-8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0748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helsea Flowers Show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5793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helsea Flower Show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2158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helsea Flowers Show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8239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helsea Flower Sh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1832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helsea Flowers.-Sculpture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1147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helsea Flowers Show.-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4485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helsea Flowers Show.-06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4224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2 Imagen" descr="Chelsea.-Roman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947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Chelsea Flowers Show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1459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Chelsea.-jackiel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9345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helsea Flowers Show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163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helsea Flowers Shoiw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0406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helsea Flowers Show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8124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helsea Flowers Show.-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0358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helsea Flowers Show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0873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3 Imagen" descr="Chelsea Flowers Show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9865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helsea Flowers Show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08850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2 Imagen" descr="Chelsea Flowers Show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9866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helsea Flowers Show.-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80185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Chelsea Flowers Show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7093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Chelsea Flowers Show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0913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Chelsea Flowers Show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8799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helsea Flowers Show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4445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Chelsea Flowers Show.-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931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2 Imagen" descr="Chelsea Flowers Show.-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3279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Chelsea Flowers Show.-1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8372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helsea Flowers Show.-1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6381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Chelsea Flowers Show.-5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7077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Chelsea Flowers Show.-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5318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Chelsea Flowers Show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66482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Chelsea Flowers Show.-17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2209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Chelsea 2008</a:t>
            </a:r>
          </a:p>
        </p:txBody>
      </p:sp>
    </p:spTree>
    <p:extLst>
      <p:ext uri="{BB962C8B-B14F-4D97-AF65-F5344CB8AC3E}">
        <p14:creationId xmlns:p14="http://schemas.microsoft.com/office/powerpoint/2010/main" val="15959618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Chelsea 2008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721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Chelsea 2008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6989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Chelsea 2008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6701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Chelsea 2008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40301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Chelsea 2008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7440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Chelsea 2008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12120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helsea 2008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9691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helsea 2008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00618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Chelsea.-garden-lighting-hos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31127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helsea 2009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2164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helsea Flowers Show.-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59051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helsea Flowers Show.-1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270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</TotalTime>
  <Words>331</Words>
  <Application>Microsoft Office PowerPoint</Application>
  <PresentationFormat>Presentación en pantalla (4:3)</PresentationFormat>
  <Paragraphs>201</Paragraphs>
  <Slides>101</Slides>
  <Notes>98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101</vt:i4>
      </vt:variant>
    </vt:vector>
  </HeadingPairs>
  <TitlesOfParts>
    <vt:vector size="106" baseType="lpstr">
      <vt:lpstr>Calibri</vt:lpstr>
      <vt:lpstr>Century Schoolbook</vt:lpstr>
      <vt:lpstr>Wingdings</vt:lpstr>
      <vt:lpstr>Wingdings 2</vt:lpstr>
      <vt:lpstr>Mirador</vt:lpstr>
      <vt:lpstr>EUROPA.-LA VUELTA AL MUNDO EN 885 JARDINES.-REINO UNIDO.-CHELSEA FLOWER SHOW.-2007-2008</vt:lpstr>
      <vt:lpstr>Chelsea 2007-2008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Chelsea 2008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5</cp:revision>
  <dcterms:created xsi:type="dcterms:W3CDTF">2013-09-08T06:06:48Z</dcterms:created>
  <dcterms:modified xsi:type="dcterms:W3CDTF">2018-03-09T15:37:43Z</dcterms:modified>
</cp:coreProperties>
</file>