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03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tableStyles" Target="tableStyles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E40D3-D6C5-41EA-9348-146CA2FD9720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CBBB8-5E24-45C2-96E4-D79959405D0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4620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DDB07C-8DE0-4292-A72D-1D1FAB6FF4A4}" type="slidenum">
              <a:rPr lang="es-E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44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2D5BAD-56F3-40FB-B03B-8A69455DAB5B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823308-813B-4755-A064-ABB1C0BADF05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46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BED73E-8646-407E-A64E-8009183BE03E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47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9E6293-7852-4CA6-B03D-5355C33CFA8D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48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8CC817-96F4-4C46-97BF-F5D4AAF6FEF3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49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3D3542-E23D-49DE-8123-087B7635EB74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3FB7C2-022E-4A11-ACC0-8CF069527BAD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E4299F-AD9A-43E6-B256-17074F7BC67E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A6FA42-0FE0-4251-AE2D-98545A5ADE53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CCC28C-DF29-443E-B4C6-6CB3697A1AEA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3E6C36-554A-4953-A436-30FB85EB7BC9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4CEA8F-1A73-4A78-986C-430D6224B3BB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0EE4E3-B57A-4B38-90A9-2EDD40E3AE1D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AAE232-78E6-416A-8199-2012FDB664AC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8AEFBD-A5B3-4AC0-83B8-C0B65017A06A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B15C5F-F599-4086-AC35-D8EA7E3EFFA5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658694-97DD-4C04-A89A-55224E2C600D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7FBB5F-8131-4B82-93CB-02A633CA26D6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756ED6-C007-4E20-BD68-7DB20F73FFAD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301FE1-DF84-42AC-B64E-219526A5EAF1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2BE9CA-4DFE-4016-881A-FA67844F8575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9AF7BF-3AB4-45A7-AB51-1B14FC195E5D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ED1B87-EDAE-4133-A931-553DF9D6CEF8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FA7863-601A-4BCA-B847-53CFADE48A8B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B1C4A5-8249-4773-900D-369ED5732585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AAAF5B-292D-42D4-B377-F8E2871CAC16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3B267F-74EF-4783-B7B5-E99FFD52FCF9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FFC0BA-CA23-4AFC-A81F-D43A0C425A03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2134A6-8F38-4ED1-A7CC-B7946E3B4C27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94AF1B-518C-4F17-80A4-01693A63A312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677126-61DB-4A0D-A30F-779F84B504DC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C9D36E-5A45-4478-880A-213A46053720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6B23E0-01A2-4771-A432-C438D0BA774B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B1239A-76D5-4335-8491-63D86CCBCBCA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B09DEA-341F-451F-B7BE-C94475313299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4DD469-E674-4B8D-A2AF-376B9D053E9F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2010.-Clematis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204FBD-3480-4AC3-9644-EF18C8684265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81A83C-F905-433D-BDBD-F1F664A555FC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50B6EF-C620-4747-BB74-6B7226FE01D5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809C99-D34B-429B-A8AE-0396501C2E84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Chelsea 2010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E43BA3-1D9C-47A1-8C8D-AE2A7151EB57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E49A09-DA69-4066-9659-E55B9D5C635B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E756FC-16D9-4B61-94FE-85DD54E24D0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39DA47-032A-4CF3-BC89-737EF3EE51DF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E7B7AC-BA79-40F2-9116-B34C9FB40091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FE7A6E-5C70-4104-B9C9-F01F4BDDF743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FDC526-7432-447C-853D-A354401DDFDB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57F497-EC20-4836-8C67-CFDD70DC1E27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180C2C-B493-491A-8F83-367677E81FE5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CEAF3C-D46C-445B-AB5A-04AFF15B37E2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7AC143-BB82-4F77-A3F5-A474D24135F8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F4B925-2339-4152-9A99-1CC2589E5DA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2267A6-AB8C-437F-A818-9C94479E6529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450C4E-3894-4ECC-8CF1-DEF37D152E2E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ACCF01-630E-4674-9BFE-60655C34C6D2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7982E8-8B59-4459-BE8D-AF954B58990A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A1EA52-0045-4646-BB41-EDBD5168C449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915842-F365-4970-A52D-50FA075B99A3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09731C-B603-40FE-9D90-9F32F781992A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978295-ABF6-4877-B090-C291933EFDFC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4C0D9D-5312-44A1-A725-449118CFCEB4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8D34FE-C5CA-4EA0-B26F-ECE4AD9D1551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18945E-6559-47E6-B1B4-751C96644889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68E6CD-9883-4D6F-BA7D-AA7369269D0C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EDB9A-E5AF-491F-848F-B05354A74534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3542CD-1A1C-47BF-ADF3-9EA4846FA63D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454FA-0858-4813-BF72-202C94FC73E8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A304FC-5CFD-4BBD-BD4B-86526A24110E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C3328D-3737-45F5-94A1-3F73B3C8A8FE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47A52-DF9B-4F69-93DF-22647D265352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48CF5F-28D0-4B1A-8531-F937C03066AD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B0FD92-0EEF-403C-809C-EC101C08C434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E07F86-B808-409E-97C9-3B9D4A95714E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DDC1C7-06C2-4B8A-B75F-A406597CFFB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2F230C-D66B-4A23-8BBF-06A02546512E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8205CC-E153-4E8E-959B-DFFCA0C6548E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A6CA6B-3D53-4EB2-B042-20A368514A5D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AB5E12-8159-43CA-9FE9-028BDB0E0AD8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0CDBD0-76F8-4562-A93F-F2812A8817D4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976E01-4357-4D88-B1F5-3D8D1810DA17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885B0F-EC70-4995-B29C-F7A531E419BB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75BE0C-D2D2-47AD-BC82-3B6CE5436388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500C42-CE1A-457D-B6E6-90522989FE87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2010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B2F07-78A7-41ED-A26A-0CE774045354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2E72AB-1E4C-4BC0-BBFE-176FD68C931A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Chelsea.-Sanctuary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2E6C95-B2A9-410A-B2ED-E08F3FFB9FF0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Chelsea.-Best in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27E60D-8580-4B6E-9923-4B6A5E2FEF2E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 Show.-Indoor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2B76EB-181F-4485-9AD5-1576ED6BCA36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Show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07B921-D404-426D-9AAC-19140FAD2C5E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Show.-Herb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B6D4F-0AEF-4CDD-AB45-364D161C4152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0C9430-9698-4FFC-A9B8-0E244D118F8D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12B1BE-08F5-4CCE-86A5-55B867DE2942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B0C315-9DC6-4973-B40E-0A74AF3F7D64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09100C-1601-42D3-9470-91DDCA14CA59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Show.-Trasparency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CE569E-8B8B-4BD0-AA9C-9F4E261E46DD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Show.-Sculptures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9F07EB-AF7E-4267-A742-AD7F5F726C4D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Chelsea Flowers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B082A8-DDD0-4DD1-8DCA-772D6837177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91515-833F-4530-8AE1-6A4CC818AF65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FC33A-59F7-4F75-9CDD-B926F26C5B7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9771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5552CAF-5ED9-4E15-A9FE-0AD5E13A93E3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518B698-FDC4-428A-A2A8-114BC54699D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57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30019-8F25-4BFE-AAB1-2DB6C7205F43}" type="datetimeFigureOut">
              <a:rPr lang="es-ES">
                <a:solidFill>
                  <a:srgbClr val="FFF39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2884F-1B07-412C-B7B8-F4EEB1528E6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349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5D4B1-A0C5-40B9-91E3-9A657DC41500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A970F-8C94-491F-B2AB-9BE91342DE11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9238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391EF-5B4E-40CB-9186-39E26D9F5DC7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DA1C3-7A5F-4C00-816B-D1D89A9DCD0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8059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55E7E9B-4080-4051-B796-6AB3E7392C7B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5D8E396-0545-457E-A6CE-0833BAFE129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807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30C60-851C-4B13-AE87-523B0BF32DC4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E8A0B-3D53-4AA0-A510-012F8C12A28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73037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1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2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93FA21F-BE40-45E8-97D5-30B29E4CE0DE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E031E3F-000D-47EE-81D0-C3851716EE4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69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1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23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80E8B4-8887-4C98-9001-876D7218D865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C5EDB26-CAC6-43F3-954C-B7B4E88EF5D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37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E5E9B-E950-400A-A23D-7BF5097FF116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0C4DB-718A-40D1-BBB2-4B13C707EE9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039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A937E-ABE4-41CA-9FFA-29B17183A13B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D1D84-EB16-4A82-A2F9-CB497C85B5B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016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smtClean="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34BC57-D9CE-4B60-87A0-9FF4A325A804}" type="datetimeFigureOut">
              <a:rPr lang="es-ES">
                <a:solidFill>
                  <a:srgbClr val="575F6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32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4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09DBC4-310F-45DE-BC83-B1F5F45F2C5F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40852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259228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CHELSEA FLOWER SHOW.-2010-13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14908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Chelsea.-2010.-7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78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Chelsea 2010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878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helsea 2010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562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helsea 2010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977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helsea 2010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29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Chelsea 2010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198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helsea 2010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12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helsea 2010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832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helsea 2010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305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helsea 2010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112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helsea 2010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185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2 Imagen" descr="Chelsea Flowers Show.-Pansy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825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2 Imagen" descr="Chelsea Flowers Show.-Ros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078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helsea Flowers Show.-Rose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930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helsea Flowers Show.-Lili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352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helsea 2010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541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2 Imagen" descr="Chelsea 2010.-14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749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helsea 2010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066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2 Imagen" descr="Chelsea 2010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535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helsea 2010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391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helsea 2010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727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helsea 2010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072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helsea 2010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095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helsea 2010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949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helsea 2010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722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helsea 2010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665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helsea 2010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426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helsea 2010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632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helsea 2010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792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helsea 2010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1288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helsea 2010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553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helsea 2010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482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helsea 2010.-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5444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helsea 2010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2317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helsea 2010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344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helsea 2010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837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helsea 2010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3166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helsea 2010.-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2459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helsea 2010.-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3521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helsea 2010.-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3348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helsea 2010.-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5633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helsea 2010.-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30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Chelsea 2010.-4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0045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helsea 2010.-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4521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helsea 2010.-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772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helsea 2010.-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3549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helsea 2010.-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26569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Chelsea 2010.-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3851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helsea 2010.-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9389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helsea 2010.-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4466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helsea 2010.-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8535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helsea 2010.-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7972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helsea 2010.-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0181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helsea 2010.-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6892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helsea 2010.-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2001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helsea 2010.-5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4887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helsea 2010.-5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1550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Chelsea 2010.-5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4501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Chelsea 2010.-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6305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helsea 2010.-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9279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helsea 2010.-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9800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helsea 2010.-5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4537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helsea 2010.-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8895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helsea 2010.-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7513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helsea 2010.-6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1899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helsea 2010.-6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9000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Chelsea 2010.-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3472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helsea 2010.-6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587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Chelsea 2010.-6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2103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Chelsea 2010.-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8955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Chelsea 2010.-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7435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helsea 2010.-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0506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2 Imagen" descr="Chelsea 2010.-7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6263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Chelsea 2010.-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2784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Chelsea 2010.-7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115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helsea 2010.-7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5674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Chelsea 2010.-7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4234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Chelsea 2010.-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9558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2 Imagen" descr="Chelsea 2010.-7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8577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Chelsea 2010.-7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0120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Chelsea 2010.-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1721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Chelsea 2010.-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37696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Chelsea 2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9430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Chelsea  2010.-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9173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Chelsea Flower Show 2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45497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Chelsea Flowers Show.-2013</a:t>
            </a:r>
          </a:p>
        </p:txBody>
      </p:sp>
    </p:spTree>
    <p:extLst>
      <p:ext uri="{BB962C8B-B14F-4D97-AF65-F5344CB8AC3E}">
        <p14:creationId xmlns:p14="http://schemas.microsoft.com/office/powerpoint/2010/main" val="34898285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Chelsea flower show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5957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helsea.-Santuary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94744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helsea.-Best in Show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7067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Chelsea Flower Show.-Indoor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2959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helsea.-Show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1414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2 Imagen" descr="Chelsea Flowers Show.-Herb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3115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helsea Flower Show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7385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Chelsea Flowers Show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07648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Chelsea Flower Show.-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6125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3 Imagen" descr="ChelseyFSBunni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96030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helsea Flowers Show.-Trasparency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6905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helsea Flowers Show.-Sculpture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3925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Chelsea Flowers Show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228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352</Words>
  <Application>Microsoft Office PowerPoint</Application>
  <PresentationFormat>Presentación en pantalla (4:3)</PresentationFormat>
  <Paragraphs>200</Paragraphs>
  <Slides>100</Slides>
  <Notes>98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100</vt:i4>
      </vt:variant>
    </vt:vector>
  </HeadingPairs>
  <TitlesOfParts>
    <vt:vector size="107" baseType="lpstr">
      <vt:lpstr>Arial</vt:lpstr>
      <vt:lpstr>Calibri</vt:lpstr>
      <vt:lpstr>Century Schoolbook</vt:lpstr>
      <vt:lpstr>Wingdings</vt:lpstr>
      <vt:lpstr>Wingdings 2</vt:lpstr>
      <vt:lpstr>Default Theme</vt:lpstr>
      <vt:lpstr>Mirador</vt:lpstr>
      <vt:lpstr>EUROPA.-LA VUELTA AL MUNDO EN 885 JARDINES.-REINO UNIDO.- CHELSEA FLOWER SHOW.-2010-13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Chelsea Flowers Show.-2013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5</cp:revision>
  <dcterms:created xsi:type="dcterms:W3CDTF">2013-09-08T06:06:48Z</dcterms:created>
  <dcterms:modified xsi:type="dcterms:W3CDTF">2018-03-09T15:34:11Z</dcterms:modified>
</cp:coreProperties>
</file>