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F7335-B7CC-44C7-BCEB-B3EFE33DCD25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89250-94C1-4118-9CEC-7F2FDFEE2BE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4293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Hydrangea Walk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9657B2E-BA31-40EC-9FA2-608674D94FF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Galanthus nivalis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29035E0-26F0-43FA-9774-C5BB4036604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BD9DA1E-0C72-498B-8D29-862383A5671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5F5ADE1-50AF-4213-979E-14846A0BF28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1512F67-463A-4AEA-83A5-C835C6B525A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EF2E72F-8268-46FC-A8DE-A3C3264DE4B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0A95D5D-2EE5-4C4A-9327-BCFB8AB1071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Hare Hill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9FA571-DDAB-4553-B35D-524B6EE9A096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Hare Hill Gardens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46FEA5E-3B6D-4F1C-B3C4-99D79394F62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Hare Hill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F12234-A005-4497-A3A7-23307CE9DE47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Hare Hill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8A678F-55B9-4052-AD74-C0D224EC5E57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Hare Hill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1F8C7-7D6B-472E-9DCF-2CE7443AE57D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Hare Hill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A4D795-8F3F-472C-8AA3-A0B34A86D083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9AC487-62AB-4A66-8ABD-88ABFB1FB7B0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0178E4F-FAAE-4AE8-8BC3-853CBE1A93D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1570D02-8528-4FFE-9506-0085DCCD3DC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Lyme Park.-Cottage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D827C74-DC62-479C-8136-27E4108592D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Little Moreton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A94B7A-7E5D-459D-BB22-25AC694BEAFC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Little Moreton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5066F0-2A7C-4020-B94D-8B7EDAA09DD5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Little Moreton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92D33E-BE6F-4917-A05B-ACDC46CB520F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Little Moreton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6F3718-01D1-490D-924B-D83C80DA0995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Little Moreton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E77A74-39D1-43E4-AC79-1916848996CC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Little Moreton Hall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3EA998C-8F95-4CDD-ABE8-5D3BB0F663F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Little Moreton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B4B1DE-2EA8-4343-8816-62B5FC247F51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Little Moreton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5F157D-EB2F-45F5-9F53-75885B68EA02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Little Moreton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859394-5B62-4756-B15F-247BCD45EA7D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Little Moreton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C17FCD-45BB-4024-9BB8-D06A3481727F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Little Moreton Hall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88DB8E-3431-4DAD-B8A0-9E22450E2CF7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0/0c/Lyme_Hall_01.jp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79976" cy="252028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CHESIRE.-II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Dunham Massey  Garden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Una casa del siglo XVIII, con un parque y jardín. </a:t>
            </a:r>
          </a:p>
          <a:p>
            <a:pPr eaLnBrk="1" hangingPunct="1"/>
            <a:r>
              <a:rPr lang="es-ES" sz="2400" dirty="0"/>
              <a:t>El parque, a diferencia de muchos, conserva sus avenidas </a:t>
            </a:r>
            <a:r>
              <a:rPr lang="es-ES" dirty="0"/>
              <a:t>antiguas</a:t>
            </a:r>
            <a:r>
              <a:rPr lang="es-ES" sz="2400" dirty="0"/>
              <a:t>. </a:t>
            </a:r>
          </a:p>
          <a:p>
            <a:pPr eaLnBrk="1" hangingPunct="1"/>
            <a:r>
              <a:rPr lang="es-ES" sz="2400" dirty="0"/>
              <a:t>El lago era un antiguo foso y está dominado por el monte Tudor. </a:t>
            </a:r>
          </a:p>
          <a:p>
            <a:pPr eaLnBrk="1" hangingPunct="1"/>
            <a:r>
              <a:rPr lang="es-ES" sz="2400" dirty="0"/>
              <a:t>El Dunham Massey jardín tiene un parterre Edwardiano, césped y un invernadero. </a:t>
            </a:r>
          </a:p>
          <a:p>
            <a:pPr eaLnBrk="1" hangingPunct="1"/>
            <a:r>
              <a:rPr lang="es-ES" sz="2400" dirty="0"/>
              <a:t>Dunham Park tiene una superficie de 192,7 hectáreas (780.000 m 2) y es parte de la finca Dunham Park, dirigida por el National Trust.</a:t>
            </a:r>
          </a:p>
          <a:p>
            <a:pPr eaLnBrk="1" hangingPunct="1"/>
            <a:br>
              <a:rPr lang="es-ES" dirty="0"/>
            </a:b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6279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041976" cy="53990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parque es sobre todo "los pastizales del bosque o un parque arbolado," y lo  ha sido desde la Edad Media.</a:t>
            </a:r>
          </a:p>
          <a:p>
            <a:pPr eaLnBrk="1" hangingPunct="1"/>
            <a:r>
              <a:rPr lang="es-ES" sz="2400" dirty="0"/>
              <a:t> Muchos de los árboles de roble, que constituyen la mayor parte de los bosques, se remontan al siglo XVII. </a:t>
            </a:r>
          </a:p>
          <a:p>
            <a:pPr eaLnBrk="1" hangingPunct="1"/>
            <a:r>
              <a:rPr lang="es-ES" sz="2400" dirty="0"/>
              <a:t>Dunham Park es el único lugar en el noroeste de Inglaterra, con una concentración de árboles </a:t>
            </a:r>
            <a:r>
              <a:rPr lang="es-ES" dirty="0"/>
              <a:t>antiguos</a:t>
            </a:r>
            <a:r>
              <a:rPr lang="es-ES" sz="2400" dirty="0"/>
              <a:t>, y uno de los pocos que quedan en Inglaterra, por lo que es un lugar de importancia nacional.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El parque es compatible con una amplia gama de animales, incluyendo los gamos y más de 500 especies de insectos.</a:t>
            </a:r>
          </a:p>
        </p:txBody>
      </p:sp>
    </p:spTree>
    <p:extLst>
      <p:ext uri="{BB962C8B-B14F-4D97-AF65-F5344CB8AC3E}">
        <p14:creationId xmlns:p14="http://schemas.microsoft.com/office/powerpoint/2010/main" val="108809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Dunham Massey 05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965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3 Imagen" descr="Dunham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162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Dunham Massey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7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Dunham Massey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471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Dunham Massey.-a1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338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Dunham Massey.-a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385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Dunham Massey.-a5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742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Dunham Massey.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147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Dunham Massey.-a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9650" cy="742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576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Dunham Massey.-Hydrangea wal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360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Dunham Massey.-Snow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04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Dunham Massey 0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38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Dunham Massey 14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785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Dunham Massey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197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Dunham Massey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939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Dunham Massey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612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Dunham Massey Winter Garden Entranc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382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1.bp.blogspot.com/_i2jaKL-BarM/TIvGIFKzVYI/AAAAAAAADcE/hFDCYeS6mpI/s1600/DSCN12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6947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dunham_massey_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86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dUNSHAM mASSEY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171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Dunham_Massey_Hall,_garden_in_early_spring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0821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Dunsham Masse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407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Hare Hill Gardens</a:t>
            </a:r>
          </a:p>
        </p:txBody>
      </p:sp>
      <p:sp>
        <p:nvSpPr>
          <p:cNvPr id="3174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113"/>
            <a:ext cx="7185992" cy="4465637"/>
          </a:xfrm>
        </p:spPr>
        <p:txBody>
          <a:bodyPr/>
          <a:lstStyle/>
          <a:p>
            <a:pPr eaLnBrk="1" hangingPunct="1"/>
            <a:r>
              <a:rPr lang="es-ES" sz="2400" b="1" dirty="0"/>
              <a:t>Hare Hill</a:t>
            </a:r>
            <a:r>
              <a:rPr lang="es-ES" sz="2400" dirty="0"/>
              <a:t> es una casa rural y un jardín en la parroquia de más de Alderley , Cheshire , Inglaterra.</a:t>
            </a:r>
          </a:p>
          <a:p>
            <a:pPr eaLnBrk="1" hangingPunct="1"/>
            <a:r>
              <a:rPr lang="es-ES" sz="2400" dirty="0"/>
              <a:t>La casa es de propiedad privada, y el jardín está en el cuidado del National Trust.</a:t>
            </a:r>
          </a:p>
          <a:p>
            <a:pPr eaLnBrk="1" hangingPunct="1"/>
            <a:r>
              <a:rPr lang="es-ES" sz="2400" dirty="0"/>
              <a:t>El jardín arbolado contiene más de 70 variedades de rododendro , además de azaleas , acebos , y hostas .</a:t>
            </a:r>
          </a:p>
          <a:p>
            <a:pPr eaLnBrk="1" hangingPunct="1"/>
            <a:r>
              <a:rPr lang="es-ES" sz="2400" dirty="0"/>
              <a:t>En su centro hay un jardín amurallado con una pérgola y esculturas de alambre. </a:t>
            </a:r>
          </a:p>
        </p:txBody>
      </p:sp>
    </p:spTree>
    <p:extLst>
      <p:ext uri="{BB962C8B-B14F-4D97-AF65-F5344CB8AC3E}">
        <p14:creationId xmlns:p14="http://schemas.microsoft.com/office/powerpoint/2010/main" val="619808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 Un camino conduce desde el jardín hasta el borde de Alderley Edge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El jardín está abierto al público, a veces anunciado, hay un derecho de admisión.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El jardín fue propiedad del coronel Carlos Brocklehurst hasta su muerte en 1981.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Cor. Brocklehurst fue asesorado por el cultivador, James Russell.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La mansión georgiana fue vendida por el Fondo en 1978 para ayudar a financiar el funcionamiento de los jardines.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El propietario del jardín era un entusiasta del rododendro  y  lo introdujo en el jardín a partir de 1960. El clima y el suelo  les ha permitido florecer aquí.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25731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El Fondo ha reemplazado a muchos de la variedad púrpura común con las variedades de más coloridos y exóticos, y se ha extendido la temporada para visitar el jardín de rosas, euchryphia y hortensias, aunque el temprano interés ya está sostenida por las campanillas, narcisos, un enorme clematis montana, Skunk col y magnolia. </a:t>
            </a:r>
          </a:p>
          <a:p>
            <a:pPr eaLnBrk="1" hangingPunct="1"/>
            <a:r>
              <a:rPr lang="es-ES" sz="2400" dirty="0"/>
              <a:t>El jardín amurallado con sus numerosas características de las trepadoras ,una amplia zona de césped con una pieza central. </a:t>
            </a:r>
          </a:p>
          <a:p>
            <a:pPr eaLnBrk="1" hangingPunct="1"/>
            <a:r>
              <a:rPr lang="es-ES" sz="2400" dirty="0"/>
              <a:t>La característica principal del jardín sin embargo, es la colección de más de 50 acebos, plata y oro variedades de bayas y hojas amarillas y anaranjadas, incluido el raro acebo Highclere. </a:t>
            </a:r>
          </a:p>
        </p:txBody>
      </p:sp>
    </p:spTree>
    <p:extLst>
      <p:ext uri="{BB962C8B-B14F-4D97-AF65-F5344CB8AC3E}">
        <p14:creationId xmlns:p14="http://schemas.microsoft.com/office/powerpoint/2010/main" val="632394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hare-hill-garden-sig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448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Hare Hill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9813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Hare Hill wallpaper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7203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Hare_Hill_-_geograph_org_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3267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Hare Hill Gardens.-Chesire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8780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Hare Hill Gardens.-Chesir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1595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Lyme Park</a:t>
            </a:r>
          </a:p>
        </p:txBody>
      </p:sp>
      <p:sp>
        <p:nvSpPr>
          <p:cNvPr id="4096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1498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Lyme Park</a:t>
            </a:r>
            <a:r>
              <a:rPr lang="es-ES" sz="2400" dirty="0"/>
              <a:t> es una gran finca situada al sur de Disley , Cheshire , Inglaterra.</a:t>
            </a:r>
          </a:p>
          <a:p>
            <a:pPr eaLnBrk="1" hangingPunct="1"/>
            <a:r>
              <a:rPr lang="es-ES" sz="2400" dirty="0"/>
              <a:t>Consiste en una mansión rodeada de jardines, en un parque de los ciervos en el Peak District National Park 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La casa es el más grande de Cheshire,  y ha sido designado por Patrimonio Inglés como grado I edificio protegido . </a:t>
            </a:r>
          </a:p>
          <a:p>
            <a:pPr eaLnBrk="1" hangingPunct="1"/>
            <a:r>
              <a:rPr lang="es-ES" sz="2400" dirty="0"/>
              <a:t>La finca fue concedida a Sir Thomas Danyers en 1346 y pasó a la Leghs de Lyme por el matrimonio en el año 1388. </a:t>
            </a:r>
          </a:p>
          <a:p>
            <a:pPr eaLnBrk="1" hangingPunct="1"/>
            <a:r>
              <a:rPr lang="es-ES" sz="2400" dirty="0"/>
              <a:t>Se mantuvo en el poder de la familia Legh hasta 1946 cuando se le dio a la National Trust. </a:t>
            </a:r>
          </a:p>
        </p:txBody>
      </p:sp>
    </p:spTree>
    <p:extLst>
      <p:ext uri="{BB962C8B-B14F-4D97-AF65-F5344CB8AC3E}">
        <p14:creationId xmlns:p14="http://schemas.microsoft.com/office/powerpoint/2010/main" val="32085715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7041976" cy="6263977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dirty="0"/>
              <a:t> </a:t>
            </a:r>
            <a:r>
              <a:rPr lang="es-ES" sz="2400" dirty="0"/>
              <a:t>La casa data de la última parte del siglo XVI. </a:t>
            </a:r>
          </a:p>
          <a:p>
            <a:pPr eaLnBrk="1" hangingPunct="1"/>
            <a:r>
              <a:rPr lang="es-ES" sz="2400" dirty="0"/>
              <a:t>Las modificaciones fueron hechas a él en la década de 1720 por Giacomo Leoni , que conserva algunos de las características isabelinas  y se  agregaron otras, sobre todo el patio . Es difícil clasificar el trabajo de Leoni en Lyme, ya que contiene elementos tanto de estilo  Palladio y barroco. </a:t>
            </a:r>
          </a:p>
          <a:p>
            <a:pPr eaLnBrk="1" hangingPunct="1"/>
            <a:r>
              <a:rPr lang="es-ES" sz="2400" dirty="0"/>
              <a:t> Otras modificaciones fueron hechas por Lewis Wyatt en el siglo XIX, especialmente en el interior.</a:t>
            </a:r>
          </a:p>
          <a:p>
            <a:pPr eaLnBrk="1" hangingPunct="1"/>
            <a:r>
              <a:rPr lang="es-ES" sz="2400" dirty="0"/>
              <a:t>Los jardines fueron creados y desarrollados a finales del siglo XIX y XX. La casa, los jardines y el parque han sido utilizados como lugares para el rodaje y están abiertos al público.</a:t>
            </a:r>
          </a:p>
          <a:p>
            <a:pPr eaLnBrk="1" hangingPunct="1"/>
            <a:r>
              <a:rPr lang="es-ES" sz="2400" dirty="0"/>
              <a:t> El Misal de Lyme Caxton se encuentra en exhibición en la biblioteca.</a:t>
            </a:r>
          </a:p>
        </p:txBody>
      </p:sp>
    </p:spTree>
    <p:extLst>
      <p:ext uri="{BB962C8B-B14F-4D97-AF65-F5344CB8AC3E}">
        <p14:creationId xmlns:p14="http://schemas.microsoft.com/office/powerpoint/2010/main" val="2251620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5614987"/>
          </a:xfrm>
        </p:spPr>
        <p:txBody>
          <a:bodyPr/>
          <a:lstStyle/>
          <a:p>
            <a:pPr eaLnBrk="1" hangingPunct="1"/>
            <a:r>
              <a:rPr lang="es-ES" sz="2400" dirty="0"/>
              <a:t>La casa está rodeada de jardines, de 6 hectáreas  en un parque de ciervos de cerca de 550 hectáreas  que se enumeran en el Grado II * en el Registro Nacional de parques y jardines históricos.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En los jardines y parque de los ciervos hay una serie de estructuras.</a:t>
            </a:r>
          </a:p>
          <a:p>
            <a:pPr eaLnBrk="1" hangingPunct="1"/>
            <a:r>
              <a:rPr lang="es-ES" sz="2400" dirty="0"/>
              <a:t>Al oeste de la casa es la antigua alberca . </a:t>
            </a:r>
          </a:p>
          <a:p>
            <a:pPr eaLnBrk="1" hangingPunct="1"/>
            <a:r>
              <a:rPr lang="es-ES" sz="2400" dirty="0"/>
              <a:t>Desde el lado sur un césped desciende a otro estanque más allá de que es un pequeño barranco con un puente de piedra, esta zona es conocida como </a:t>
            </a:r>
            <a:r>
              <a:rPr lang="es-ES" sz="2400" i="1" dirty="0"/>
              <a:t>Killtime.</a:t>
            </a:r>
            <a:endParaRPr lang="es-ES" sz="2400" dirty="0"/>
          </a:p>
          <a:p>
            <a:pPr eaLnBrk="1" hangingPunct="1"/>
            <a:r>
              <a:rPr lang="es-ES" sz="2400" dirty="0"/>
              <a:t> Al oeste del jardín esta el jardín hundido holandés, que fue creado por William Legh. </a:t>
            </a:r>
          </a:p>
        </p:txBody>
      </p:sp>
    </p:spTree>
    <p:extLst>
      <p:ext uri="{BB962C8B-B14F-4D97-AF65-F5344CB8AC3E}">
        <p14:creationId xmlns:p14="http://schemas.microsoft.com/office/powerpoint/2010/main" val="15743633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041976" cy="5399087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Se compone de macizos de flores formal con una fuente central. </a:t>
            </a:r>
          </a:p>
          <a:p>
            <a:pPr eaLnBrk="1" hangingPunct="1"/>
            <a:r>
              <a:rPr lang="es-ES" sz="2400" dirty="0"/>
              <a:t>Hacia el oeste, sur y este del invernadero son jardines de flores más formal, incluyendo jardines de rosas.</a:t>
            </a:r>
          </a:p>
          <a:p>
            <a:pPr eaLnBrk="1" hangingPunct="1"/>
            <a:r>
              <a:rPr lang="es-ES" sz="2400" dirty="0"/>
              <a:t>El parque fue cerrado en el siglo XIV por los muelles Legh I.</a:t>
            </a:r>
          </a:p>
          <a:p>
            <a:pPr eaLnBrk="1" hangingPunct="1"/>
            <a:r>
              <a:rPr lang="es-ES" sz="2400" dirty="0"/>
              <a:t> En el siglo XVII Richard Legh planto vías de sicómoros y tilos. </a:t>
            </a:r>
          </a:p>
          <a:p>
            <a:pPr eaLnBrk="1" hangingPunct="1"/>
            <a:r>
              <a:rPr lang="es-ES" sz="2400" dirty="0"/>
              <a:t>El hijo de Richard, Peter Legh XII llevó a cabo más extensa plantación de árboles en el parque, dándole su aspecto actual. </a:t>
            </a:r>
            <a:endParaRPr lang="es-E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13784721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258000" cy="5327650"/>
          </a:xfrm>
        </p:spPr>
        <p:txBody>
          <a:bodyPr/>
          <a:lstStyle/>
          <a:p>
            <a:r>
              <a:rPr lang="es-ES" dirty="0"/>
              <a:t>El ciervo rojo descendiente de los venados originales presentes en el parque fue cerrado pastar en los jardines, al igual que ganado autóctono.</a:t>
            </a:r>
          </a:p>
          <a:p>
            <a:r>
              <a:rPr lang="es-ES" dirty="0"/>
              <a:t>Antiguamente </a:t>
            </a:r>
            <a:r>
              <a:rPr lang="es-ES" sz="2400" dirty="0"/>
              <a:t>una raza poco común de ganado salvaje blanco con orejas rojas pastaban en el parque, pero se extinguió en 1884.  los gamos y las ovejas también se alimentan en el parque.</a:t>
            </a:r>
          </a:p>
        </p:txBody>
      </p:sp>
    </p:spTree>
    <p:extLst>
      <p:ext uri="{BB962C8B-B14F-4D97-AF65-F5344CB8AC3E}">
        <p14:creationId xmlns:p14="http://schemas.microsoft.com/office/powerpoint/2010/main" val="9749093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Archivo: Salón de Lyme 0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164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Lyme Park.-2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447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lyme-park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72675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64359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Lyme Park.-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3806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Lyme Park April 2010 0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213"/>
            <a:ext cx="9144000" cy="675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7544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lyme-park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72675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1446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Lyme Park.-Che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1443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Lyme Park County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9483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Lyme Park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7568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Lyme Park.-Chesire.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0687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Lyme Park.-Chesire.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2333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2 Imagen" descr="Lyme Park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3664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Lyme Park.-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9268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Lyme Park.-2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2030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Lyme Park.-s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8494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Lyme Park.-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5491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Lyme Park.-4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4614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Lyme Park.-s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927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Lyme Park.-Dutch Garden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0234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Lyme Park.-Dutch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1640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Lyme Park.- Rose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1090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Lyme Park.-Ches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89471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Lyme Park.-s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8714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Lyme Park.-Chesire.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0613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Lyme Park Coun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2075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Lyme Park.-Cott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8138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Lyme Park.-Cottage.-s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867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Lyme Park 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39901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Lyme Park April 2010 0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6321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Lyme Park County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3255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Lyme Park May 04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2244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Little Moreton Hall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257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Little Moreton Hall</a:t>
            </a:r>
            <a:r>
              <a:rPr lang="es-ES" dirty="0"/>
              <a:t> es una casa del siglo XV con entramado de madera casa señorial a (6,4 km) al suroeste de Congleton , Cheshire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Es uno de los mejores ejemplos de arquitectura domestica  de estructura de madera en Inglaterra.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casa hoy es propiedad del National Trust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Ha sido designado por Patrimonio Inglés como un grado I edificio mencionado ,  y está protegido como Monumento programado .  Por pintoresca la casa  ha sido descrita como "una casa de pan de jengibre sacada directamente de un cuento de hadas ". </a:t>
            </a:r>
          </a:p>
        </p:txBody>
      </p:sp>
    </p:spTree>
    <p:extLst>
      <p:ext uri="{BB962C8B-B14F-4D97-AF65-F5344CB8AC3E}">
        <p14:creationId xmlns:p14="http://schemas.microsoft.com/office/powerpoint/2010/main" val="38291851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5543550"/>
          </a:xfrm>
        </p:spPr>
        <p:txBody>
          <a:bodyPr/>
          <a:lstStyle/>
          <a:p>
            <a:pPr eaLnBrk="1" hangingPunct="1"/>
            <a:r>
              <a:rPr lang="es-ES" sz="2400" dirty="0"/>
              <a:t>Durante el siglo XX los jardines  abandonados fueron devueltos a su condición de Tudor. </a:t>
            </a:r>
          </a:p>
          <a:p>
            <a:pPr eaLnBrk="1" hangingPunct="1"/>
            <a:r>
              <a:rPr lang="es-ES" sz="2400" dirty="0"/>
              <a:t>El jardín de nudos fue replantado en la década de 1980, a un diseño tomado de Exiguo 's </a:t>
            </a:r>
            <a:r>
              <a:rPr lang="es-ES" sz="2400" i="1" dirty="0"/>
              <a:t>Jardinero Inglés Completo</a:t>
            </a:r>
            <a:r>
              <a:rPr lang="es-ES" sz="2400" dirty="0"/>
              <a:t> , publicado en 1672.</a:t>
            </a:r>
          </a:p>
          <a:p>
            <a:pPr eaLnBrk="1" hangingPunct="1"/>
            <a:r>
              <a:rPr lang="es-ES" sz="2400" dirty="0"/>
              <a:t> El intrincado diseño del nudo se puede ver desde uno de los dos montículos de la imagen original, una característica común en el siglo XVI en el jardín formal.</a:t>
            </a:r>
          </a:p>
          <a:p>
            <a:pPr eaLnBrk="1" hangingPunct="1"/>
            <a:r>
              <a:rPr lang="es-ES" sz="2400" dirty="0"/>
              <a:t>Otras características auténticas de los motivos incluyen un  túnel de tejo y un huerto de cultivo de frutas que se han familiarizado a los ocupantes de la casa Tudor - manzanas, peras, membrillos y nísperos . </a:t>
            </a:r>
          </a:p>
        </p:txBody>
      </p:sp>
    </p:spTree>
    <p:extLst>
      <p:ext uri="{BB962C8B-B14F-4D97-AF65-F5344CB8AC3E}">
        <p14:creationId xmlns:p14="http://schemas.microsoft.com/office/powerpoint/2010/main" val="31999027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Little-morton-hall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1802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Moreton hall_front_s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1977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little Moreton hall_roo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3834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Moreton knot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9411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Litle Moreton Hall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3970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Little Moreton Hall.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2744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Little Moreton Hall.-knot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2140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Little Moreton Hall.-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58370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little_moreton_hall_garden_600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5915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Litle Moreton Hall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364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Little Moreton Hall.-knot_garden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4108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Little Moreton Hall_garden.-Ches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5047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Little Moreton Hous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46613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Little Moreton 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10319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Little_moreton_hall-knot-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10279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Litle Moreton Hall.-x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3142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Dungen Valley Rhododendron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113"/>
            <a:ext cx="7258000" cy="453707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 jardín después de 1982 hizo en torno a una antigua masía de piedra en el Peak District.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se encuentra en un pequeño valle hermoso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 un jardín frondoso bosque con las plantas amantes de la humedad y buenas vistas ..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Escuche el sonido de los Skylark y Curlew y el aroma de las campanillas que llena el aire en un hermoso valle arbolado, en las colinas Pennine </a:t>
            </a:r>
            <a:r>
              <a:rPr lang="es-ES" sz="2800" dirty="0"/>
              <a:t>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br>
              <a:rPr lang="es-ES" dirty="0"/>
            </a:br>
            <a:endParaRPr lang="es-ES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451864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258000" cy="5038725"/>
          </a:xfrm>
        </p:spPr>
        <p:txBody>
          <a:bodyPr/>
          <a:lstStyle/>
          <a:p>
            <a:pPr eaLnBrk="1" hangingPunct="1"/>
            <a:r>
              <a:rPr lang="es-ES" sz="2400" dirty="0"/>
              <a:t>Este es el escenario de los Jardines del Valle Dunge Rhododendron un verdadero oasis en el campo. </a:t>
            </a:r>
          </a:p>
          <a:p>
            <a:pPr eaLnBrk="1" hangingPunct="1"/>
            <a:r>
              <a:rPr lang="es-ES" sz="2400" dirty="0"/>
              <a:t>Vistas espectaculares sobre el valle con una kaliderscope de color ofrece a los visitantes de un día fuera maravilloso. </a:t>
            </a:r>
          </a:p>
          <a:p>
            <a:pPr eaLnBrk="1" hangingPunct="1"/>
            <a:r>
              <a:rPr lang="es-ES" sz="2400" dirty="0"/>
              <a:t>Creado en 1983 por sus actuales propietarios ,los jardines han madurado hasta convertirse en uno de los más espectaculares en el Peak District. 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445750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Dunge Valley.-rhod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9316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Dunge Valley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22987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dunge valley gardens may10 0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864725" cy="758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2084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dunge valley gardens may10 0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795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2 Imagen" descr="dunge valley gardens may10 0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0"/>
            <a:ext cx="5148263" cy="794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45591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dunge valley gardens may10 0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3" name="2 Imagen" descr="dunge valley gardens may10 0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05961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dunge valley gardens may10 05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15550" cy="758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42513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dunge valley gardens may10 05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15550" cy="758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54895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dunge valley gardens may10 0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15550" cy="758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47680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dunge_valley_gardens_89_jpg_600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68948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dunge_valley_gardens_89a_jpg_600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04045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Dunge_Valley_Gardens_from_head_of_valley__-_geograph_org_uk_-_43139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8455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dungeimg_096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72995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dungeimg_096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61660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dungeimg_09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19" name="2 Imagen" descr="dungeimg_09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58285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dungeimg_096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3" name="2 Imagen" descr="dungeimg_095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7871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dungeimg_095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2 Imagen" descr="dungeimg_095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46585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dungeimg_094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1" name="2 Imagen" descr="dungeimg_0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57231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dungeimg_09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5" name="2 Imagen" descr="dungeimg_09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87618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dunge_valley_rhododendron_cinnibariunum_600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4309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1451</Words>
  <Application>Microsoft Office PowerPoint</Application>
  <PresentationFormat>Presentación en pantalla (4:3)</PresentationFormat>
  <Paragraphs>117</Paragraphs>
  <Slides>109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109</vt:i4>
      </vt:variant>
    </vt:vector>
  </HeadingPairs>
  <TitlesOfParts>
    <vt:vector size="114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CHESIRE.-II</vt:lpstr>
      <vt:lpstr>Dunham Massey 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Hare Hill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Lyme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Little Moreton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Dungen Valley Rhododendron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7</cp:revision>
  <dcterms:created xsi:type="dcterms:W3CDTF">2013-09-08T06:06:48Z</dcterms:created>
  <dcterms:modified xsi:type="dcterms:W3CDTF">2018-03-09T15:28:25Z</dcterms:modified>
</cp:coreProperties>
</file>