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5" autoAdjust="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983DB-36F6-4D76-B4E1-00C807229E56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E6BEE-4F78-4EE6-BDB6-4E6FD69DDC6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47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D202BFF-34E5-4738-90AF-E0D8764C50C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C40662-7149-485A-A0A1-104FA12D239B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Rode Hall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D51D40-7A82-4409-B3FB-6496FF666305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Rode Hall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B2CA1E-B4C3-44EA-AA4E-B574FFAD0BF2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Rode Hall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61D049-FB3C-4830-8A2F-A3209687D456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Rode Hall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329600-19BF-4374-9A3E-2656D3C8FC9F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Rode Hall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467715-D0C1-414A-9589-A4B6388C93F0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Rode Hall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898949-4500-48AC-A7BD-8538D0AD8A9E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BF9D70F-365F-4F9D-A39D-A7248F55AC4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E2F3031-2B13-4C74-8A12-7BA223D4AF2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D3B6B7D-0530-4312-9486-C00885819B5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CFCA1E-F513-478E-9407-71587D387AD1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4FE285-18E6-4B8D-AD85-4E4032C640CB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4846CD-57A1-42AD-95C1-5970D76FBD88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Tatton Park.-Flowers Show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B7202CB-FFA0-473C-A8BE-546DCB295EF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404B0A-00CC-4047-84F6-5F04AFDD5C24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Italian Garden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BCDBE07-7453-4270-9D3D-7062B4A2AEB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Italian Garden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6B5EDE5-DF10-455F-BC7E-2A9317D062D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E69FE8E-EAAC-450B-8696-69338EB1828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Tatton Park.-Japanese Garden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E703387-2E56-45EB-9862-9F7073AC2D1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Tatton Park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D6CF90D-6DCE-4B41-A28A-58ED93F98F5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Tatton Park.-Japanese Garden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8144A1A-2D0D-4A6E-9837-B3D1B244798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0EE3F2-17B8-4084-BFA9-755330E16202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Japanese Garden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098704-15A1-4208-97C8-AFF25FAA50BD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Japanese Garden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303050-AEB9-4097-9707-C73C7085F1DF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Japanese Garden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B9A366E-A39F-448F-856E-99459569F71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Japanese Garden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A0B43F2-2009-42C9-A82B-59AFB7B2047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C2142D-4A11-4E28-8DAA-65B6AED6B593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Japanese Garden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C45DDE-8A8F-4A37-8562-5C51C417CBAF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467EBDA-1792-497C-8A65-97FC642163C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Japanese Garden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637194-D7E3-495B-BCFE-7EEF75C64FED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Japanese Garden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F9027A4-9D3D-4245-A270-274E41109C4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9713682-E4FD-4B98-AE25-621D43CF735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9D072AD-EA67-434E-A1B8-C5286F582A3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B5450C7-ACDC-4117-B59C-9E695C8E7F1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706AD61-389A-404D-A8FE-A255680A382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B447EC6-F4EC-4F53-98E0-C8D9003B10D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83B1B84-1404-4846-91CC-5E3AD41A83F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4D2FDD0-4677-46AC-ACA9-367D7DAE3A0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BA4B567-E30A-45A7-8A65-A327AF93899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A844AD-7205-43C2-A598-D4C323AD5B35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B3EA68-1D55-4FBF-9A9D-400174D1F4B0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A32DE2-DADB-465E-A066-AB7F52BF96AB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20B486-EE50-4994-9B9B-68E152CF5CC1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DB7AAA-E1EB-4E53-970A-6F328757B242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948F45-0AD7-43AF-AB0C-99BB064BD191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DF7CDC-DC97-4E4C-83EF-0AF2BC7EC1EB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76830F-CA2B-4D36-A493-F9B2552CDF66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C46D6D-E07A-45DE-BF27-EF2C39296E52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4FF2BF-0C17-48CB-AAD3-43FCE09023AB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5BA726-230C-43B7-9481-3B4A19BD79A9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099750-6F10-488E-838C-7AF89DE88378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D6BE47-24DC-4634-A667-FC1C5431FDD3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Tatton Park.-Flower Show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97090E-9417-4A0C-83FD-546514FEA5D0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=tatton+park&amp;hl=es&amp;prmd=imvns&amp;rurl=translate.google.es&amp;sl=en&amp;u=http://en.wikipedia.org/wiki/Tatton_Park&amp;usg=ALkJrhiMriypSJMyvHBb_Ue90HP2YhWj5g#cite_note-27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244827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CHESIRE.-TATTON PARK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365104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Peover Hall Garden</a:t>
            </a:r>
          </a:p>
        </p:txBody>
      </p:sp>
      <p:sp>
        <p:nvSpPr>
          <p:cNvPr id="7171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Peover Hall es una casa de campo en la parroquia civil de Peover Superior , más conocido como Over Peover, Cheshire , Inglaterra. </a:t>
            </a:r>
          </a:p>
          <a:p>
            <a:r>
              <a:rPr lang="es-ES" dirty="0"/>
              <a:t>Es designado por el Patrimonio Inglés como Segundo * Grado edificio protegido . </a:t>
            </a:r>
          </a:p>
        </p:txBody>
      </p:sp>
    </p:spTree>
    <p:extLst>
      <p:ext uri="{BB962C8B-B14F-4D97-AF65-F5344CB8AC3E}">
        <p14:creationId xmlns:p14="http://schemas.microsoft.com/office/powerpoint/2010/main" val="1139037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lh6.ggpht.com/-ka4IsfJeBK8/SpfxEaLZZvI/AAAAAAAAN2Q/kzVDJohe5qo/IMG_01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414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Peover Hall Gardens.-Chesire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944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upload.wikimedia.org/wikipedia/commons/9/95/Peover_Hall_And_Gardens_-_geograph.org.uk_-_17010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436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Peover Hall Gardens.-Chesi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25"/>
            <a:ext cx="9144000" cy="666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510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00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Rode Hall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Una casa de ladrillo rojo con un jardín y un parque diseñado por Humphry Repton.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jardín de rosas fue introducido por William Nesfield en 1860.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del arbolado y la gruta también adiciones del siglo XIX.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También hay un jardín amurallado de 2 hectáreas.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jardín italiano se está desarrollando en las ruinas de la Sala antigua  de los inquilinos .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098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static.panoramio.com/photos/original/198576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64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blog.iloveprestbury.com/wp-content/uploads/2011/03/Snowdrops-at-Rode-Hall-long-wal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29700" cy="800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708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static.panoramio.com/photos/original/198551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13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930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451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743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/>
          <a:lstStyle/>
          <a:p>
            <a:pPr eaLnBrk="1" hangingPunct="1"/>
            <a:r>
              <a:rPr lang="es-ES" dirty="0"/>
              <a:t>Stapeley Water Gardens</a:t>
            </a:r>
          </a:p>
        </p:txBody>
      </p:sp>
      <p:sp>
        <p:nvSpPr>
          <p:cNvPr id="20483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185992" cy="6337300"/>
          </a:xfrm>
        </p:spPr>
        <p:txBody>
          <a:bodyPr>
            <a:normAutofit fontScale="92500"/>
          </a:bodyPr>
          <a:lstStyle/>
          <a:p>
            <a:pPr eaLnBrk="1" hangingPunct="1"/>
            <a:endParaRPr lang="es-ES" dirty="0"/>
          </a:p>
          <a:p>
            <a:pPr eaLnBrk="1" hangingPunct="1"/>
            <a:r>
              <a:rPr lang="es-ES" sz="2400" dirty="0"/>
              <a:t>Stapeley Water Gardens cerca de Nantwich de Cheshire, famoso por su invernadero tropical, ha cerrado después de 45 años para dar paso a un complejo de viviendas. </a:t>
            </a:r>
          </a:p>
          <a:p>
            <a:pPr eaLnBrk="1" hangingPunct="1"/>
            <a:r>
              <a:rPr lang="es-ES" sz="2400" dirty="0"/>
              <a:t>La invernadero ya había cerrado temporalmente en 2010, en medio de las complicaciones durante el desarrollo del sitio. Ahora, sin embargo, los propietarios han dicho ni una disminución de las ventas y la continua disminución del número de visitantes ha contribuido a la decisión de cerrar permanentemente tanto Palm House y centro de jardinería, con la pérdida de decenas de puestos de trabajo, aunque el Centro de Pesca en el lugar continuará al comercio, como de costumbre. </a:t>
            </a:r>
          </a:p>
          <a:p>
            <a:pPr eaLnBrk="1" hangingPunct="1"/>
            <a:endParaRPr lang="es-ES" dirty="0"/>
          </a:p>
          <a:p>
            <a:pPr eaLnBrk="1" hangingPunct="1"/>
            <a:r>
              <a:rPr lang="es-ES" dirty="0"/>
              <a:t>"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3583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258000" cy="5976937"/>
          </a:xfrm>
        </p:spPr>
        <p:txBody>
          <a:bodyPr/>
          <a:lstStyle/>
          <a:p>
            <a:pPr eaLnBrk="1" hangingPunct="1"/>
            <a:r>
              <a:rPr lang="es-ES" dirty="0"/>
              <a:t>El centro es una atracción turística muy conocida y perder algo como esto es una noticia muy triste", dijo concejal Andrew Martin. "Es un lugar que la gente de la zona han estado visitando durante años .." </a:t>
            </a:r>
          </a:p>
          <a:p>
            <a:pPr eaLnBrk="1" hangingPunct="1"/>
            <a:r>
              <a:rPr lang="es-ES" dirty="0"/>
              <a:t>Las 0,8 hectáreas  en invernadero, conocido como The Palms Oasis Tropical, incluidos especímenes de plantas exóticas como Victoria amazónica (nenúfar del Amazonas) y una variedad de vida silvestre, ahora reubicados en zoológicos de todo el país. </a:t>
            </a:r>
          </a:p>
          <a:p>
            <a:pPr eaLnBrk="1" hangingPunct="1"/>
            <a:r>
              <a:rPr lang="es-ES" dirty="0"/>
              <a:t>Será reemplazado por un desarrollo de hasta 150 nuevas viviendas.</a:t>
            </a:r>
          </a:p>
        </p:txBody>
      </p:sp>
    </p:spTree>
    <p:extLst>
      <p:ext uri="{BB962C8B-B14F-4D97-AF65-F5344CB8AC3E}">
        <p14:creationId xmlns:p14="http://schemas.microsoft.com/office/powerpoint/2010/main" val="1575840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Stapeley Water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172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Stapeley Water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314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Stapeley Water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442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Stapeley Water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244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Stapeley Wa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918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Stapeley Water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358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Stapeley Water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612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Stapeley Water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860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tapeley Water Gardens.-Chesir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829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Stapeley Water Gardens.-Chesir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255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3 Imagen" descr="Stapeley Water Gardens.-Chesir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803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Stapeley Water Gardens.-Chesir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122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Stapeley Water Gardens.-Chesire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3495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Stapeley Water Gardens.-Ches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338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Stapeley_Water_Gardens,_Nantwich,_Che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5572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Stapeley_Water_Gardens,_Nantwich,_Cheshire_0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047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static.panoramio.com/photos/original/52414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293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  <p:sp>
        <p:nvSpPr>
          <p:cNvPr id="3993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Tatton Park</a:t>
            </a:r>
            <a:r>
              <a:rPr lang="es-ES" sz="2400" dirty="0"/>
              <a:t> es un parque histórico  en Cheshire , Inglaterra, al norte de la ciudad de Knutsford . </a:t>
            </a:r>
          </a:p>
          <a:p>
            <a:pPr eaLnBrk="1" hangingPunct="1"/>
            <a:r>
              <a:rPr lang="es-ES" sz="2400" dirty="0"/>
              <a:t>Contiene una casa señorial que data de la época medieval, Tatton Old Hall , jardines , una granja y un parque de los ciervos de (8,1 km </a:t>
            </a:r>
            <a:r>
              <a:rPr lang="es-ES" sz="2400" baseline="30000" dirty="0"/>
              <a:t>2).</a:t>
            </a:r>
            <a:r>
              <a:rPr lang="es-ES" sz="2400" dirty="0"/>
              <a:t> </a:t>
            </a:r>
          </a:p>
          <a:p>
            <a:pPr eaLnBrk="1" hangingPunct="1"/>
            <a:r>
              <a:rPr lang="es-ES" sz="2400" dirty="0"/>
              <a:t> Es una atracción turística popular y acoge a más de 100 eventos anualmente. </a:t>
            </a:r>
          </a:p>
          <a:p>
            <a:pPr eaLnBrk="1" hangingPunct="1"/>
            <a:r>
              <a:rPr lang="es-ES" sz="2400" dirty="0"/>
              <a:t>La finca es propiedad del National Trust , que lo administra conjuntamente con Cheshire West Council. </a:t>
            </a:r>
          </a:p>
          <a:p>
            <a:pPr eaLnBrk="1" hangingPunct="1"/>
            <a:r>
              <a:rPr lang="es-ES" sz="2400" dirty="0"/>
              <a:t>Desde 1999 ha organizado una exposición hortícola anual.</a:t>
            </a:r>
          </a:p>
        </p:txBody>
      </p:sp>
    </p:spTree>
    <p:extLst>
      <p:ext uri="{BB962C8B-B14F-4D97-AF65-F5344CB8AC3E}">
        <p14:creationId xmlns:p14="http://schemas.microsoft.com/office/powerpoint/2010/main" val="1095710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85992" cy="53276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 </a:t>
            </a:r>
            <a:r>
              <a:rPr lang="es-ES" sz="2400" dirty="0"/>
              <a:t>Los jardines se encuentran al sur de la sala y se componen de jardines formales y naturales.</a:t>
            </a:r>
          </a:p>
          <a:p>
            <a:pPr eaLnBrk="1" hangingPunct="1"/>
            <a:r>
              <a:rPr lang="es-ES" sz="2400" dirty="0"/>
              <a:t>Inmediatamente al sureste de la sala esta el jardín italiano, un jardín con dos terrazas , que contiene una estatua de Neptuno en el centro. </a:t>
            </a:r>
          </a:p>
          <a:p>
            <a:pPr eaLnBrk="1" hangingPunct="1"/>
            <a:r>
              <a:rPr lang="es-ES" sz="2400" dirty="0"/>
              <a:t>Este jardín fue diseñado por Joseph Paxton y presentado por Edward Milner en 1847.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Después de las modificaciones en los últimos años fue restaurado a su diseño original en 1986.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La actual entrada del público a los jardines del patio estable conduce al jardín amurallado que contiene varios edificios, incluyendo invernaderos. </a:t>
            </a:r>
            <a:endParaRPr lang="es-E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4133452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13984" cy="49672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Más allá de la Huerta son los "Jardines de placer", que se utilizaron para el disfrute de la familia en lugar de por su utilidad.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Estos se encuentran a cada lado de la Broad Walk, que se extiende hacia el sur, que termina en el monumento, que es una copia del Monumento Choragic de Lysicrates en Atenas.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Los jardines incluyen Jardín de Charlotte, el Topiary, el Rosedal, el Jardín de la Torre, laberinto y la piscina de Leech.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En el extremo suroeste de los jardines esta el Arboretum , que contiene 880 plantas de 281 especies. </a:t>
            </a:r>
            <a:endParaRPr lang="es-E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4731906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pPr eaLnBrk="1" hangingPunct="1"/>
            <a:r>
              <a:rPr lang="es-ES" sz="2400" dirty="0"/>
              <a:t>Entre el Arboretum y el extremo sur del Paseo amplia se encuentra el Jardín Japonés, que fue construido en la década de 1910. </a:t>
            </a:r>
          </a:p>
          <a:p>
            <a:pPr eaLnBrk="1" hangingPunct="1"/>
            <a:r>
              <a:rPr lang="es-ES" sz="2400" dirty="0"/>
              <a:t>Este contiene estructuras tales como un santuario sintoísta, una casa de té y un puente sobre el arroyo de oro. </a:t>
            </a:r>
          </a:p>
          <a:p>
            <a:pPr eaLnBrk="1" hangingPunct="1"/>
            <a:r>
              <a:rPr lang="es-ES" sz="2400" baseline="30000" dirty="0">
                <a:hlinkClick r:id="rId2"/>
              </a:rPr>
              <a:t>]</a:t>
            </a:r>
            <a:r>
              <a:rPr lang="es-ES" sz="2400" dirty="0"/>
              <a:t> Las plantas, rocas y piedras en el jardín están dispuestos a dar un equilibrio natural y un montículo ha sido construido para parecerse a Monte Fuji .</a:t>
            </a:r>
          </a:p>
          <a:p>
            <a:pPr eaLnBrk="1" hangingPunct="1"/>
            <a:r>
              <a:rPr lang="es-ES" sz="2400" dirty="0"/>
              <a:t> El jardín se había convertido en maleza y fue restaurado a su estado anterior en la década de 2000.</a:t>
            </a:r>
          </a:p>
        </p:txBody>
      </p:sp>
    </p:spTree>
    <p:extLst>
      <p:ext uri="{BB962C8B-B14F-4D97-AF65-F5344CB8AC3E}">
        <p14:creationId xmlns:p14="http://schemas.microsoft.com/office/powerpoint/2010/main" val="29591985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parque se compone de  (8,1 km </a:t>
            </a:r>
            <a:r>
              <a:rPr lang="es-ES" sz="2400" baseline="30000" dirty="0"/>
              <a:t>2)</a:t>
            </a:r>
            <a:r>
              <a:rPr lang="es-ES" sz="2400" dirty="0"/>
              <a:t> de paisaje y  parque de los ciervos ,(4,0 km </a:t>
            </a:r>
            <a:r>
              <a:rPr lang="es-ES" sz="2400" baseline="30000" dirty="0"/>
              <a:t>2)</a:t>
            </a:r>
            <a:r>
              <a:rPr lang="es-ES" sz="2400" dirty="0"/>
              <a:t> de los cuales están abiertos al público. Gran parte del diseño del parque fue inspirado por las ideas de Humphrey Repton 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En el parque hay dos Meres, el más grande, simple Tatton, es natural, pero el otro, Mere Melchett, es la consecuencia de un hundimiento </a:t>
            </a:r>
            <a:r>
              <a:rPr lang="es-ES" dirty="0"/>
              <a:t>en</a:t>
            </a:r>
            <a:r>
              <a:rPr lang="es-ES" sz="2400" dirty="0"/>
              <a:t> la década de 1920.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Las Lagunas son Sitios de Especial Interés Científico.</a:t>
            </a:r>
          </a:p>
          <a:p>
            <a:pPr eaLnBrk="1" hangingPunct="1"/>
            <a:r>
              <a:rPr lang="es-ES" sz="2400" dirty="0"/>
              <a:t>El parque de los ciervos fue creado por una carta real en 1290 y los ciervos han estado presentes desde entonces. </a:t>
            </a:r>
          </a:p>
        </p:txBody>
      </p:sp>
    </p:spTree>
    <p:extLst>
      <p:ext uri="{BB962C8B-B14F-4D97-AF65-F5344CB8AC3E}">
        <p14:creationId xmlns:p14="http://schemas.microsoft.com/office/powerpoint/2010/main" val="2585035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r>
              <a:rPr lang="es-ES" dirty="0"/>
              <a:t>Las dos especies presentes son ciervos y gamos de los cuales hay 400 animales de cría.</a:t>
            </a:r>
          </a:p>
          <a:p>
            <a:pPr eaLnBrk="1" hangingPunct="1"/>
            <a:r>
              <a:rPr lang="es-ES" dirty="0"/>
              <a:t>Un programa de actividades se organiza en la sala, jardines y parques. </a:t>
            </a:r>
          </a:p>
          <a:p>
            <a:pPr eaLnBrk="1" hangingPunct="1"/>
            <a:r>
              <a:rPr lang="es-ES" dirty="0"/>
              <a:t>Estos incluyen la anual exposición RHS Tatton Park organizado por la Sociedad Real de Horticultura , exposiciones de coches, conciertos, cursos y ferias de artesanía y antigüedades. </a:t>
            </a:r>
            <a:endParaRPr lang="es-ES" baseline="30000" dirty="0"/>
          </a:p>
          <a:p>
            <a:pPr eaLnBrk="1" hangingPunct="1"/>
            <a:r>
              <a:rPr lang="es-ES" dirty="0"/>
              <a:t> Partes de la sala y los jardines se pueden alquilar para celebraciones </a:t>
            </a:r>
            <a:r>
              <a:rPr lang="es-ES" baseline="30000" dirty="0"/>
              <a:t>[</a:t>
            </a:r>
            <a:r>
              <a:rPr lang="es-ES" dirty="0"/>
              <a:t> y para conferencias y reuniones. </a:t>
            </a:r>
            <a:endParaRPr lang="es-ES" baseline="30000" dirty="0"/>
          </a:p>
          <a:p>
            <a:pPr eaLnBrk="1" hangingPunct="1"/>
            <a:r>
              <a:rPr lang="es-ES" dirty="0"/>
              <a:t>El sitio tiene licencia para celebrar bodas.</a:t>
            </a:r>
          </a:p>
        </p:txBody>
      </p:sp>
    </p:spTree>
    <p:extLst>
      <p:ext uri="{BB962C8B-B14F-4D97-AF65-F5344CB8AC3E}">
        <p14:creationId xmlns:p14="http://schemas.microsoft.com/office/powerpoint/2010/main" val="12465035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Tatton Park.-Egenton Family Prop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845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Tatton Park.-4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0094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Tatton Park.-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9704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Tatton Park.-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305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2 Imagen" descr="Tatton_park_0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3666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Tatton Park.-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262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Taton Park.-Pergo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4340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Tattion Park Flower Show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3981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Tatton Park.-2X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200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Taton Park.-Itali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0389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2 Imagen" descr="Tatton Pae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1896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Tatton Park.-1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2789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Tatton Park.-2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5439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Tatton Park.-1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1796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Tatton Park.-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8456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Tatton Park.-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3586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Tatton Park.-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157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Tatton Park.-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4242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Tatton Park.-2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5332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Tatton Park.-1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8422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Tatton Park.-Chesire.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6335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Tatton Park.-Italian Garden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4008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Tatton Park.-Chesire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5341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Tatton-Park.-Tori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9648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Tatton Park.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3351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Tatton Park .-Garden Show.-a1Lak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2271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Tatton Park..-a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6658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Japanese-Garden-Tatton-Park_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7106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Tatton Park.-Tea Hous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0999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Tatton Park.-Jardin japo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7505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Tatton Park.-1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1704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Tatton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6209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Tatton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6298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Tatton Park.-Japanese Garden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1539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Tatton-Park_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8116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Tatton-Park_Japanese Garden.-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1690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atton Park.-Japanese Gardens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1566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Tatton Park.-japanese_garden_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8861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Tatton Park.-Japanese-Garden-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6135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Tatton Park.-7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5876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Tatton Park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5236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Tatton Park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2649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Tatton Park.-Chesire..-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6495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Tatton Park.-Ches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8658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Tatton Park.-Chesire.-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4080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Tatton Park.-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4902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Taton Park.-Japanese Ga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6819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Tatton Park.-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7085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Tatton Park.-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109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Tatton Park.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067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Tatton Park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32252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Tatton Park.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35921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Tatton Park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4239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Tatton Park.-1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275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Tatton Park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2605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Tatton Park.-3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66382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Tatton Park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9879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Tatton Park.-Gunner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32993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Tatton Park.-Gunne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0013" cy="812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8887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Tatton Park.-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863"/>
            <a:ext cx="9144000" cy="651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97599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Tatton Park.-2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3101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2 Imagen" descr="Tatton Park.-2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23949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Tatton Park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3064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Tatton Park.-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79604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Tatton Park.-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1420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Tatton Park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16941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Tatton Park.-5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5593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Tatton Park.-2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665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Tatton Park.-2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30704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Tatton Park.-2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28622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Tatton Park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05688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Tatton Park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8445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Tatton Park.-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85202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Tatton Park.-1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5435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Tatton Park.-1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1937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Tatton P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06392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Tatton Park.-Japanese Garden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1346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2 Imagen" descr="Tatton Park.-Chesire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07205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Tatton Park.-m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51760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Tatton Park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36594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Tatton Park.-La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88637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Tatton Park.-2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57737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Tatton Park.-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92715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Tatton Park.-Orchard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08262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Tatton Park.-Rodhodendr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63929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Tatton Park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7873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2 Imagen" descr="Tatton Park.-alien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26569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2 Imagen" descr="Tatton Park.-Begoni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8380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Tatton 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55500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Tatton Park.-Box Topia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27327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Tatton Park.-Cater_Allen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0038"/>
            <a:ext cx="9144000" cy="715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41738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Tatton Park.-dream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95681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Tatton Park.-Flower Sho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44494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Tatton Park.-Flowers Show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54051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Tatton Park.-Forest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63611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Tatton Park.-Into_the_ligh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83383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Tatton Park.-kaleidoscope_1Contextual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7687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Tatton Park.-Show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40289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Tatton Park.-Show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75897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Tatton Park.-Sh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44920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Tatton Park.-Terr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75921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Tatton Park Flower Show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097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Tatton Park Flower Show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22163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Tatton Park Flower Show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80140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Tatton Park Flower Show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96104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Tatton Park Flower Show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51755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Tatton Park Flower Show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32767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Tatton Park Flower Show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19758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Tatton Park Flower Show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45721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2 Imagen" descr="Tatton Park Flower Show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0295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1126</Words>
  <Application>Microsoft Office PowerPoint</Application>
  <PresentationFormat>Presentación en pantalla (4:3)</PresentationFormat>
  <Paragraphs>143</Paragraphs>
  <Slides>149</Slides>
  <Notes>54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149</vt:i4>
      </vt:variant>
    </vt:vector>
  </HeadingPairs>
  <TitlesOfParts>
    <vt:vector size="154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CHESIRE.-TATTON PARK</vt:lpstr>
      <vt:lpstr>Peover Hall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Rode Hall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Stapeley Water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Tatton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5</cp:revision>
  <dcterms:created xsi:type="dcterms:W3CDTF">2013-09-08T06:06:48Z</dcterms:created>
  <dcterms:modified xsi:type="dcterms:W3CDTF">2018-03-09T15:25:04Z</dcterms:modified>
</cp:coreProperties>
</file>