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58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9" r:id="rId105"/>
    <p:sldId id="360" r:id="rId10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A839D-943B-49B9-AAB8-DE3E279AEF10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15925-A15B-4C41-B26B-884BFD1AAC5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6047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693D26E-E53E-42E2-A6F9-8003320D143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E3C5F5A-2DEE-416F-9528-5F77A00F6BD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60218C1-910E-413D-A54C-FEBB54DD74C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C8C3559-B527-45AC-A44B-62BA81D71C2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Gunnera manicata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147B5B3-0514-42D4-9654-D3DB5D6D249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E0F1C07-4653-4412-9027-8E7477FB639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6E3E7B8-A754-4BEA-A58C-34769DA45E7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235536C-9FDB-45D9-9710-721CD5E9A0E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19166D3-DDAD-4B1E-BC76-B6CAD4187B3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3B40917-1157-4EA0-A4C5-3310A479E9D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315D57D-8B93-4F89-BBC0-CC8845223A5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097F6F8-C700-408B-8093-125A1B70B78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9160D10-2A87-4F9B-AAD3-AC0E16C9246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Godolphin Gardens 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96ACF9-F433-4348-A7C8-82ACE4FA6946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Godolphin Gardens 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2B28BA-D5E5-45C2-B8EF-32C2B90F07F1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Godolphin Gardens 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7C085E-B4F9-4FF2-B055-C819F4FF4A31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Godolphin Gardens 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92CB19-A307-4699-9BAD-BA00105A03E6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Godolphin Gardens 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20D6E7-15BA-4570-A0DF-88BDE54C57F3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Godolphin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48BE27-F95E-4DB2-9844-7B2DDEAF3199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Godolphin Gardens 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81C87E-8F98-4EE1-8FAE-810D28587413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ken_caro_cornwall.-q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26CB8E-CB9F-4979-8AE1-7C99ADD09777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ken_caro_cornwall.-q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570467-31B4-4CC8-91AD-5F2B60200191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ken_caro_cornwall.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F75ED-1998-479F-BF0D-500A663833F1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ken_caro_cornwall.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3D315A-63FF-444B-B1CB-1F31376B6BFB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hyperlink" Target="http://www.google.es/url?sa=i&amp;rct=j&amp;q=&amp;esrc=s&amp;frm=1&amp;source=images&amp;cd=&amp;cad=rja&amp;docid=P8EpBu1U8nsI6M&amp;tbnid=rmHA69-BM4SDjM:&amp;ved=0CAUQjRw&amp;url=http://www.flickr.com/photos/rubberbandrobmeister/211856303/&amp;ei=niJFUr-0HYHI0wXFqYCoDQ&amp;bvm=bv.53217764,d.ZGU&amp;psig=AFQjCNFMcJ-jgF_pOw9MmtJB_dtBXbvdLg&amp;ust=1380348938298249" TargetMode="Externa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hyperlink" Target="http://www.google.es/url?sa=i&amp;rct=j&amp;q=&amp;esrc=s&amp;frm=1&amp;source=images&amp;cd=&amp;cad=rja&amp;docid=xAiBecyDmlISoM&amp;tbnid=KF0D5I27XsD5wM:&amp;ved=0CAUQjRw&amp;url=http://www.flickr.com/photos/rubberbandrobmeister/211856378/&amp;ei=-CJFUsTmLOXB0gW8_ICACg&amp;bvm=bv.53217764,d.ZGU&amp;psig=AFQjCNHDhpGhH09hvdyIoh2K_XqnDvpXnQ&amp;ust=138034904451806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172200" cy="2376264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CORNWALL--II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50912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Glendurgan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Glendurgan Gardens ( Cornish : Glynn Dowrgeun, que significa valle profundo de nutrias) es un jardín de la National Trust  situado por encima de la aldea de Durgan en el río Helford en Mawnan Smith , cerca de Falmouth , Cornwall , Inglaterra , Reino Unido . </a:t>
            </a:r>
          </a:p>
          <a:p>
            <a:pPr eaLnBrk="1" hangingPunct="1"/>
            <a:r>
              <a:rPr lang="es-ES" sz="2400" dirty="0"/>
              <a:t>Glendurgan Garden fue presentado por Alfred Fox en los años 1820 y 1830. </a:t>
            </a:r>
          </a:p>
          <a:p>
            <a:pPr eaLnBrk="1" hangingPunct="1"/>
            <a:r>
              <a:rPr lang="es-ES" sz="2400" dirty="0"/>
              <a:t>En 1962 Glendurgan Garden se </a:t>
            </a:r>
            <a:r>
              <a:rPr lang="es-ES" dirty="0"/>
              <a:t>le </a:t>
            </a:r>
            <a:r>
              <a:rPr lang="es-ES" sz="2400" dirty="0"/>
              <a:t>dio a la Fundación Nacional de Cuthbert y Philip Fox. </a:t>
            </a:r>
          </a:p>
          <a:p>
            <a:pPr eaLnBrk="1" hangingPunct="1"/>
            <a:r>
              <a:rPr lang="es-ES" sz="2400" dirty="0"/>
              <a:t>El jardín es notable por un laberinto de  laurel cerezo.-Prunus laurocerasus  , creado en 1833.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901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Glendurga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174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Glendurgan Gardens.-x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512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Glendurgan Gardens.-1 (3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214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Glendurgan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522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2 Imagen" descr="Glendurgan Gardens.-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18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Glendurgan Gardens.-Cornwall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875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2 Imagen" descr="Glendurgan Gardens.-Cornwall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353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Glendurgan Gardens.-Cornwall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24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2 Imagen" descr="Glendurg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370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Glendurgan Garden.-Cornwall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431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Glendurgan Maz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53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Glendurgan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857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Glendurgan Gardens.-Cornwall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390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Glendurgan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378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2 Imagen" descr="Glendurgan_Maze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397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Glendurgan Gardens.-Cornw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503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Glendurgan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746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Glendurgan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054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Glendurgan Gardens.-x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582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2 Imagen" descr="Glendurgan Gardens.-Cornwall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41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Glendurgan Gardens.-Cornwall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24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Glendurgan Gardens.-Cornwall.-U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48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Glendurgan Gardens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281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Imagen" descr="Glengurgan_rhubarb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341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Lamorran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832"/>
            <a:ext cx="7185992" cy="4752256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se han desarrollado desde que el señor y la señora Dudley-Cooke compraron la casa Lamorran en 1982.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diseño tiene elementos japoneses y mediterráneos.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Hay un estanque Koi, cascada, pozo de los deseos y el templo. </a:t>
            </a:r>
            <a:br>
              <a:rPr lang="es-ES" dirty="0"/>
            </a:br>
            <a:r>
              <a:rPr lang="es-ES" dirty="0"/>
              <a:t>El jardín Lamorran se encuentra en una ladera orientada al mar y la cabeza de San Antonio con su faro y como telón de fondo.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2104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es-ES" dirty="0"/>
              <a:t>Este es un jardín íntimo , los visitantes tienen que ir a buscar nuevas áreas del jardín a través de arcos, curvas o  caminos de grava. </a:t>
            </a:r>
          </a:p>
          <a:p>
            <a:r>
              <a:rPr lang="es-ES" dirty="0"/>
              <a:t>Un jardín tranquilo y acogedor para quedarse. </a:t>
            </a: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8248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Lamorran  House 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473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Lamorran Gardens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6509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Lamorran Gardens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0765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Lamorran House Garden.-Cornwall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839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Lamorran House Garden.-Cornwall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47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Lamorran House Garden.-Cornwall.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700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Lamorran House Garden.-Cornwall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073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2 Imagen" descr="Lamorran House Garden.-Cyathea dealba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778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Lamorran House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2506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Lamorran Hous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2934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Lamorran House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4899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Lamorran House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12313" cy="754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13196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2 Imagen" descr="Lamorran Hous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1700" cy="752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9102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Lamorran House Gardens.-St.Mawes.-Eng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3696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Lanhydrock Gardens</a:t>
            </a:r>
          </a:p>
        </p:txBody>
      </p:sp>
      <p:sp>
        <p:nvSpPr>
          <p:cNvPr id="48131" name="2 Marcador de contenido"/>
          <p:cNvSpPr>
            <a:spLocks noGrp="1"/>
          </p:cNvSpPr>
          <p:nvPr>
            <p:ph sz="quarter" idx="1"/>
          </p:nvPr>
        </p:nvSpPr>
        <p:spPr>
          <a:xfrm>
            <a:off x="827584" y="1600200"/>
            <a:ext cx="7097216" cy="487375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Lanhydrock ( Cornish : Lannhedrek, que significa "recinto de la iglesia de San Hydrock") es una parroquia civil centrada en una finca y mansión en Cornwall , Inglaterra, Reino Unido. </a:t>
            </a:r>
          </a:p>
          <a:p>
            <a:pPr eaLnBrk="1" hangingPunct="1"/>
            <a:r>
              <a:rPr lang="es-ES" sz="2400" dirty="0"/>
              <a:t>La parroquia se encuentra al sur de la ciudad de Bodmin  y está limitada al norte por parroquia Bodmin, al sur por Lanlivery parroquia y al oeste por Lanivet parroquia. </a:t>
            </a:r>
          </a:p>
          <a:p>
            <a:pPr eaLnBrk="1" hangingPunct="1"/>
            <a:r>
              <a:rPr lang="es-ES" sz="2400" dirty="0"/>
              <a:t>La población era 171 habitantes en el censo de 2001. </a:t>
            </a:r>
          </a:p>
          <a:p>
            <a:pPr eaLnBrk="1" hangingPunct="1"/>
            <a:r>
              <a:rPr lang="es-ES" sz="2400" dirty="0"/>
              <a:t> El Consejo Parroquial se reúne cada dos meses en Lanhydrock Memorial Hall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0907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/>
          <a:lstStyle/>
          <a:p>
            <a:pPr eaLnBrk="1" hangingPunct="1"/>
            <a:r>
              <a:rPr lang="es-ES" sz="2400" dirty="0"/>
              <a:t>La gran casa se ​​encuentra en un amplio terreno (360 hectáreas ) por encima del río Fowey y ha sido gestionado por el National Trust desde 1953.  Gran parte de la casa se ​​remonta a la época victoriana , pero algunas secciones están  fechadas de la década de 1620. Se trata de un grado I edificio  y está rodeado de jardines con áreas formales.</a:t>
            </a:r>
          </a:p>
          <a:p>
            <a:pPr eaLnBrk="1" hangingPunct="1"/>
            <a:r>
              <a:rPr lang="es-ES" sz="2400" dirty="0"/>
              <a:t> La colina detrás de la casa se planto con una excelente selección de arbustos y árboles. </a:t>
            </a:r>
          </a:p>
          <a:p>
            <a:pPr eaLnBrk="1" hangingPunct="1"/>
            <a:r>
              <a:rPr lang="es-ES" sz="2400" dirty="0"/>
              <a:t>Lanhydrock residencia perteneció a la agustinos priorato de St Petroc en Bodmin pero la disolución de los monasterios durante la década de 1530 paso a manos privadas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20135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/>
          <a:lstStyle/>
          <a:p>
            <a:pPr eaLnBrk="1" hangingPunct="1"/>
            <a:r>
              <a:rPr lang="es-ES" dirty="0"/>
              <a:t>Las partes de la finca han sido designadas como área Importante para las Plantas , de la organización Plantlife , por su arbolado antiguo y sus líquenes .  </a:t>
            </a:r>
          </a:p>
          <a:p>
            <a:pPr eaLnBrk="1" hangingPunct="1"/>
            <a:r>
              <a:rPr lang="es-ES" dirty="0"/>
              <a:t>Lanhydrock fue el escenario principal de la versión 1996 de la película de la noche de Reyes dirigida por Trevor Nunn , y protagonizada por Helena Bonham Carter como Olivia.</a:t>
            </a:r>
          </a:p>
          <a:p>
            <a:pPr eaLnBrk="1" hangingPunct="1"/>
            <a:r>
              <a:rPr lang="es-ES" dirty="0"/>
              <a:t> El 12 de junio 2008 Lanhydrock organizó un episodio de televisión de la BBC 's Antiques Roadshow , que se emitió por primera vez el 12 de octubre de 2008 (parte 1) y 30 de noviembre de 2008 (parte 2).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59074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Lanhydrock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0462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Lanhydroc Gardens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7012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Lanhydrock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669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Lanhydrock.-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858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Lanhydrock.-Host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4725" cy="739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3488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Lanhydrock.-Jardinfrancai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4725" cy="739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1845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2 Imagen" descr="Lanhydrock Drive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47555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Lanhydrock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6534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Lanhydrock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4687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Lanhydrock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2872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Lanhydrock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2189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Lanhydro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7576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Lanhydrock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5096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Lanhydrocks Hous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1322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2 Imagen" descr="Lanhydrock Garden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7215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Lanhydrock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6605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Lanhydrock Hous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0859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Lanhydrocks Gardens.-Cornwall.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9827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Lanhydrocks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3744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Lanhydrok.-lan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2678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Lanhydroc 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5990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2 Imagen" descr="Lanhydrock Gardens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6554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Lanhydrock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6377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Lanhydrock Gardens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6304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anhydrock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9777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Lanhydrock House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6257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Lanhydrock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8362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2 Imagen" descr="Lanhydrocks Gardens.-Cornwall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3383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Lanhydrock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9162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Lanhydrock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7129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anhydrocks Gardens.-Cornwall.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6280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2 Imagen" descr="Lanhydrock House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1220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Lanhydrock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64245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anhydrock Hous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8395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Lanhydrocks Gardens.-Cornwall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2681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Lanhydrocks Gardens.-Cornwall.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3326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Lanhydrok.-lan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6609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Lanhydrok.-lan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09090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Lanhydrok.-lan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2775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Lanhydrok.-lan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63400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Lanhydrock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9913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Lanhydrock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26922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Lanhydrock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6901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Lanhydrock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62095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Godophin gardens</a:t>
            </a:r>
          </a:p>
        </p:txBody>
      </p:sp>
      <p:sp>
        <p:nvSpPr>
          <p:cNvPr id="9625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La finca Godolphin tiene un recinto medieval en el que se hizo un jardín renacentista. Hoy en día existe explanada, un jardín interior y una zona conocida como el Jardín del Rey plantado con </a:t>
            </a:r>
            <a:r>
              <a:rPr lang="es-ES" dirty="0"/>
              <a:t>parterres</a:t>
            </a:r>
            <a:r>
              <a:rPr lang="es-ES" sz="2400" dirty="0"/>
              <a:t> cuadrados y rectangulares de cobertura. El National Trust se hizo cargo de la finca en 2000 y desea restaurar el jardín. Con el ánimo de un hombre de marketing a la hipérbole, el Fideicomiso escribe que "Es muy raro descubrir un jardín como este que no ha sido alterado radicalmente a través de las edades, y es por ello que se considera que es uno de los más importantes jardines históricos en Europa</a:t>
            </a:r>
            <a:r>
              <a:rPr lang="es-ES" dirty="0"/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770472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6969968" cy="5111080"/>
          </a:xfrm>
        </p:spPr>
        <p:txBody>
          <a:bodyPr/>
          <a:lstStyle/>
          <a:p>
            <a:pPr eaLnBrk="1" hangingPunct="1"/>
            <a:r>
              <a:rPr lang="es-ES" dirty="0"/>
              <a:t>Este jardín no es famoso acerca de las plantas y flores, sino de los restos sobrevivientes únicos de un modelo medieval.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32586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0"/>
            <a:ext cx="8890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6722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3216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3429000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7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13100"/>
            <a:ext cx="5715000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22368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57150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1900"/>
            <a:ext cx="4859338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0"/>
            <a:ext cx="341312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3771900"/>
            <a:ext cx="43815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97998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9830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04711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00733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Ken-Caro Garden</a:t>
            </a:r>
          </a:p>
        </p:txBody>
      </p:sp>
      <p:sp>
        <p:nvSpPr>
          <p:cNvPr id="10547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Un colorido jardín doméstico de 4 hectáreas se inició en 1970 por Kenneth y Willcocks Caroline y fue plantado con gran entusiasmo. </a:t>
            </a:r>
          </a:p>
          <a:p>
            <a:pPr eaLnBrk="1" hangingPunct="1"/>
            <a:r>
              <a:rPr lang="es-ES" dirty="0"/>
              <a:t>El jardín cuenta con 2 estanques de lirios y un jardín secreto. </a:t>
            </a:r>
          </a:p>
        </p:txBody>
      </p:sp>
    </p:spTree>
    <p:extLst>
      <p:ext uri="{BB962C8B-B14F-4D97-AF65-F5344CB8AC3E}">
        <p14:creationId xmlns:p14="http://schemas.microsoft.com/office/powerpoint/2010/main" val="14040209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9380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29029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02967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15792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rm1.staticflickr.com/75/211856303_a747e4cb29_z.jpg?zz=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2893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1.staticflickr.com/65/211856378_742ff619f4_z.jpg?zz=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442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763</Words>
  <Application>Microsoft Office PowerPoint</Application>
  <PresentationFormat>Presentación en pantalla (4:3)</PresentationFormat>
  <Paragraphs>68</Paragraphs>
  <Slides>105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105</vt:i4>
      </vt:variant>
    </vt:vector>
  </HeadingPairs>
  <TitlesOfParts>
    <vt:vector size="110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CORNWALL--II</vt:lpstr>
      <vt:lpstr>Glendurgan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Lamorran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Lanhydrock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Godophin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Ken-Caro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8</cp:revision>
  <dcterms:created xsi:type="dcterms:W3CDTF">2013-09-08T06:06:48Z</dcterms:created>
  <dcterms:modified xsi:type="dcterms:W3CDTF">2018-03-09T12:28:12Z</dcterms:modified>
</cp:coreProperties>
</file>