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371"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FDD45F-8D8E-4238-B7D5-0371A92DE4E1}"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E4FD2D-93B9-47FA-8B67-E96ECEC877CB}" type="slidenum">
              <a:rPr lang="es-ES" smtClean="0"/>
              <a:t>‹Nº›</a:t>
            </a:fld>
            <a:endParaRPr lang="es-ES" dirty="0"/>
          </a:p>
        </p:txBody>
      </p:sp>
    </p:spTree>
    <p:extLst>
      <p:ext uri="{BB962C8B-B14F-4D97-AF65-F5344CB8AC3E}">
        <p14:creationId xmlns:p14="http://schemas.microsoft.com/office/powerpoint/2010/main" val="3836481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Tregrehan Gardens</a:t>
            </a:r>
          </a:p>
        </p:txBody>
      </p:sp>
      <p:sp>
        <p:nvSpPr>
          <p:cNvPr id="4" name="3 Marcador de número de diapositiva"/>
          <p:cNvSpPr>
            <a:spLocks noGrp="1"/>
          </p:cNvSpPr>
          <p:nvPr>
            <p:ph type="sldNum" sz="quarter" idx="5"/>
          </p:nvPr>
        </p:nvSpPr>
        <p:spPr/>
        <p:txBody>
          <a:bodyPr/>
          <a:lstStyle/>
          <a:p>
            <a:pPr>
              <a:defRPr/>
            </a:pPr>
            <a:fld id="{0F58E6AA-86CA-4312-AED9-9A0F11BE1BBA}"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Tregrehan Gardens</a:t>
            </a:r>
          </a:p>
        </p:txBody>
      </p:sp>
      <p:sp>
        <p:nvSpPr>
          <p:cNvPr id="4" name="3 Marcador de número de diapositiva"/>
          <p:cNvSpPr>
            <a:spLocks noGrp="1"/>
          </p:cNvSpPr>
          <p:nvPr>
            <p:ph type="sldNum" sz="quarter" idx="5"/>
          </p:nvPr>
        </p:nvSpPr>
        <p:spPr/>
        <p:txBody>
          <a:bodyPr/>
          <a:lstStyle/>
          <a:p>
            <a:pPr>
              <a:defRPr/>
            </a:pPr>
            <a:fld id="{6A1F54A7-41C6-41E1-BDA6-DD082162D7C8}"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Tregrehan Gardens</a:t>
            </a:r>
          </a:p>
        </p:txBody>
      </p:sp>
      <p:sp>
        <p:nvSpPr>
          <p:cNvPr id="4" name="3 Marcador de número de diapositiva"/>
          <p:cNvSpPr>
            <a:spLocks noGrp="1"/>
          </p:cNvSpPr>
          <p:nvPr>
            <p:ph type="sldNum" sz="quarter" idx="5"/>
          </p:nvPr>
        </p:nvSpPr>
        <p:spPr/>
        <p:txBody>
          <a:bodyPr/>
          <a:lstStyle/>
          <a:p>
            <a:pPr>
              <a:defRPr/>
            </a:pPr>
            <a:fld id="{F2B852ED-20C9-401B-8D15-50716BF78815}"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Tregrehan Gardens</a:t>
            </a:r>
          </a:p>
        </p:txBody>
      </p:sp>
      <p:sp>
        <p:nvSpPr>
          <p:cNvPr id="1249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57A0817-0A0B-4C34-BBF2-1D69BA87F516}" type="slidenum">
              <a:rPr lang="es-ES" smtClean="0">
                <a:solidFill>
                  <a:prstClr val="black"/>
                </a:solidFill>
                <a:latin typeface="Calibri" pitchFamily="34" charset="0"/>
              </a:rPr>
              <a:pPr>
                <a:defRPr/>
              </a:pPr>
              <a:t>7</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Tregrehan Gardens</a:t>
            </a:r>
          </a:p>
        </p:txBody>
      </p:sp>
      <p:sp>
        <p:nvSpPr>
          <p:cNvPr id="4" name="3 Marcador de número de diapositiva"/>
          <p:cNvSpPr>
            <a:spLocks noGrp="1"/>
          </p:cNvSpPr>
          <p:nvPr>
            <p:ph type="sldNum" sz="quarter" idx="5"/>
          </p:nvPr>
        </p:nvSpPr>
        <p:spPr/>
        <p:txBody>
          <a:bodyPr/>
          <a:lstStyle/>
          <a:p>
            <a:pPr>
              <a:defRPr/>
            </a:pPr>
            <a:fld id="{8144BD49-2FD6-4D2D-90ED-EE8B3C264F07}"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Tregrehan Gardens</a:t>
            </a:r>
          </a:p>
        </p:txBody>
      </p:sp>
      <p:sp>
        <p:nvSpPr>
          <p:cNvPr id="4" name="3 Marcador de número de diapositiva"/>
          <p:cNvSpPr>
            <a:spLocks noGrp="1"/>
          </p:cNvSpPr>
          <p:nvPr>
            <p:ph type="sldNum" sz="quarter" idx="5"/>
          </p:nvPr>
        </p:nvSpPr>
        <p:spPr/>
        <p:txBody>
          <a:bodyPr/>
          <a:lstStyle/>
          <a:p>
            <a:pPr>
              <a:defRPr/>
            </a:pPr>
            <a:fld id="{D714D85F-FD61-42C4-B7FE-A2F086F659EC}"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Tregrehan Gardens</a:t>
            </a:r>
          </a:p>
        </p:txBody>
      </p:sp>
      <p:sp>
        <p:nvSpPr>
          <p:cNvPr id="4" name="3 Marcador de número de diapositiva"/>
          <p:cNvSpPr>
            <a:spLocks noGrp="1"/>
          </p:cNvSpPr>
          <p:nvPr>
            <p:ph type="sldNum" sz="quarter" idx="5"/>
          </p:nvPr>
        </p:nvSpPr>
        <p:spPr/>
        <p:txBody>
          <a:bodyPr/>
          <a:lstStyle/>
          <a:p>
            <a:pPr>
              <a:defRPr/>
            </a:pPr>
            <a:fld id="{9A919556-2832-4927-9CD5-20BEE103CF47}"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Tregrehan Gardens</a:t>
            </a:r>
          </a:p>
        </p:txBody>
      </p:sp>
      <p:sp>
        <p:nvSpPr>
          <p:cNvPr id="4" name="3 Marcador de número de diapositiva"/>
          <p:cNvSpPr>
            <a:spLocks noGrp="1"/>
          </p:cNvSpPr>
          <p:nvPr>
            <p:ph type="sldNum" sz="quarter" idx="5"/>
          </p:nvPr>
        </p:nvSpPr>
        <p:spPr/>
        <p:txBody>
          <a:bodyPr/>
          <a:lstStyle/>
          <a:p>
            <a:pPr>
              <a:defRPr/>
            </a:pPr>
            <a:fld id="{9F9D8442-0F43-457B-A035-866FD33582A0}"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Diksonia antartica</a:t>
            </a:r>
          </a:p>
        </p:txBody>
      </p:sp>
      <p:sp>
        <p:nvSpPr>
          <p:cNvPr id="1259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0A26733-4819-4E96-856D-0D8C9D128578}"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Tregrehan Gardens</a:t>
            </a:r>
          </a:p>
        </p:txBody>
      </p:sp>
      <p:sp>
        <p:nvSpPr>
          <p:cNvPr id="4" name="3 Marcador de número de diapositiva"/>
          <p:cNvSpPr>
            <a:spLocks noGrp="1"/>
          </p:cNvSpPr>
          <p:nvPr>
            <p:ph type="sldNum" sz="quarter" idx="5"/>
          </p:nvPr>
        </p:nvSpPr>
        <p:spPr/>
        <p:txBody>
          <a:bodyPr/>
          <a:lstStyle/>
          <a:p>
            <a:pPr>
              <a:defRPr/>
            </a:pPr>
            <a:fld id="{39D3BDC1-1A22-457C-92EE-E333870C28C5}"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Tregrehan Gardens</a:t>
            </a:r>
          </a:p>
        </p:txBody>
      </p:sp>
      <p:sp>
        <p:nvSpPr>
          <p:cNvPr id="4" name="3 Marcador de número de diapositiva"/>
          <p:cNvSpPr>
            <a:spLocks noGrp="1"/>
          </p:cNvSpPr>
          <p:nvPr>
            <p:ph type="sldNum" sz="quarter" idx="5"/>
          </p:nvPr>
        </p:nvSpPr>
        <p:spPr/>
        <p:txBody>
          <a:bodyPr/>
          <a:lstStyle/>
          <a:p>
            <a:pPr>
              <a:defRPr/>
            </a:pPr>
            <a:fld id="{CB418584-67D7-461D-8B99-8E6B813AAEF1}"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Tregrehan Gardens</a:t>
            </a:r>
          </a:p>
        </p:txBody>
      </p:sp>
      <p:sp>
        <p:nvSpPr>
          <p:cNvPr id="4" name="3 Marcador de número de diapositiva"/>
          <p:cNvSpPr>
            <a:spLocks noGrp="1"/>
          </p:cNvSpPr>
          <p:nvPr>
            <p:ph type="sldNum" sz="quarter" idx="5"/>
          </p:nvPr>
        </p:nvSpPr>
        <p:spPr/>
        <p:txBody>
          <a:bodyPr/>
          <a:lstStyle/>
          <a:p>
            <a:pPr>
              <a:defRPr/>
            </a:pPr>
            <a:fld id="{CE2F38A1-64EC-4F8D-891B-E22046198278}"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EC2BA3EF-3A5B-4245-B70C-2B69312F560A}"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3876B22F-6549-4BF4-9379-6BC1AF415807}"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C738F3D4-2FF4-4742-AD6E-61B503A22BC5}"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23F24882-7F07-4773-8890-846DBE917AB4}"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F3101BAF-799B-4E67-B9E8-3D12EB7B7013}"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A19349E0-2928-45E1-8E33-01EE50D76D78}"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4C309624-BC8D-41B0-809C-DFE4EE6EB874}"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6816E527-8BF6-4E52-AEBF-A451D2367453}"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74D05C01-46E3-46F2-9136-54EF45F904D8}"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22BD46A0-F51A-4208-BEFD-92914D696CFC}"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F89D3DB5-3C53-4B06-9330-9FE1E17EC35F}"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B483022A-D4A4-4CE9-A394-F43FA9DDFBF9}"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7EB4BC71-0C9F-4241-9E74-C6BBE58237D2}"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33D3EB9C-4F13-4751-A30D-1A7BF35B180D}"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8BE8CE73-A2DB-42EB-A2DB-02DC3EB1CC8F}"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CC0D9A9E-3B46-4BEF-ACD6-83EC220195E6}"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7B11CFD0-7F03-48ED-9F60-E434857F5F8E}"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22B1EFA7-FB7F-4E8B-919B-102BB059F882}"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414A2826-4B2D-4E70-B16D-3CBCC9D7F164}"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1BF3E3D7-6908-4782-B0C2-C314B639B44A}"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1FE89ADB-4683-4AF7-889B-855F6EAC5F22}"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Trelissik Gardens</a:t>
            </a:r>
          </a:p>
        </p:txBody>
      </p:sp>
      <p:sp>
        <p:nvSpPr>
          <p:cNvPr id="4" name="3 Marcador de número de diapositiva"/>
          <p:cNvSpPr>
            <a:spLocks noGrp="1"/>
          </p:cNvSpPr>
          <p:nvPr>
            <p:ph type="sldNum" sz="quarter" idx="5"/>
          </p:nvPr>
        </p:nvSpPr>
        <p:spPr/>
        <p:txBody>
          <a:bodyPr/>
          <a:lstStyle/>
          <a:p>
            <a:pPr>
              <a:defRPr/>
            </a:pPr>
            <a:fld id="{6AFC6D90-ACA7-4BEC-96F3-7140D3E48571}"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Trerice Manor House</a:t>
            </a:r>
          </a:p>
        </p:txBody>
      </p:sp>
      <p:sp>
        <p:nvSpPr>
          <p:cNvPr id="4" name="3 Marcador de número de diapositiva"/>
          <p:cNvSpPr>
            <a:spLocks noGrp="1"/>
          </p:cNvSpPr>
          <p:nvPr>
            <p:ph type="sldNum" sz="quarter" idx="5"/>
          </p:nvPr>
        </p:nvSpPr>
        <p:spPr/>
        <p:txBody>
          <a:bodyPr/>
          <a:lstStyle/>
          <a:p>
            <a:pPr>
              <a:defRPr/>
            </a:pPr>
            <a:fld id="{8B058155-7651-4E2F-8C5E-320DEB1FC747}"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Trerice Manor House</a:t>
            </a:r>
          </a:p>
        </p:txBody>
      </p:sp>
      <p:sp>
        <p:nvSpPr>
          <p:cNvPr id="4" name="3 Marcador de número de diapositiva"/>
          <p:cNvSpPr>
            <a:spLocks noGrp="1"/>
          </p:cNvSpPr>
          <p:nvPr>
            <p:ph type="sldNum" sz="quarter" idx="5"/>
          </p:nvPr>
        </p:nvSpPr>
        <p:spPr/>
        <p:txBody>
          <a:bodyPr/>
          <a:lstStyle/>
          <a:p>
            <a:pPr>
              <a:defRPr/>
            </a:pPr>
            <a:fld id="{EF125AAE-B7E5-428D-9B58-92CBFFCA11F7}"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Trerice Manor House</a:t>
            </a:r>
          </a:p>
        </p:txBody>
      </p:sp>
      <p:sp>
        <p:nvSpPr>
          <p:cNvPr id="4" name="3 Marcador de número de diapositiva"/>
          <p:cNvSpPr>
            <a:spLocks noGrp="1"/>
          </p:cNvSpPr>
          <p:nvPr>
            <p:ph type="sldNum" sz="quarter" idx="5"/>
          </p:nvPr>
        </p:nvSpPr>
        <p:spPr/>
        <p:txBody>
          <a:bodyPr/>
          <a:lstStyle/>
          <a:p>
            <a:pPr>
              <a:defRPr/>
            </a:pPr>
            <a:fld id="{883FEC61-5803-4615-8828-0D6B36D07126}"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Trerice Manor House</a:t>
            </a:r>
          </a:p>
        </p:txBody>
      </p:sp>
      <p:sp>
        <p:nvSpPr>
          <p:cNvPr id="4" name="3 Marcador de número de diapositiva"/>
          <p:cNvSpPr>
            <a:spLocks noGrp="1"/>
          </p:cNvSpPr>
          <p:nvPr>
            <p:ph type="sldNum" sz="quarter" idx="5"/>
          </p:nvPr>
        </p:nvSpPr>
        <p:spPr/>
        <p:txBody>
          <a:bodyPr/>
          <a:lstStyle/>
          <a:p>
            <a:pPr>
              <a:defRPr/>
            </a:pPr>
            <a:fld id="{F7A193FF-45D5-4B73-A248-A5C03F042B5E}"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Trerice Manor House</a:t>
            </a:r>
          </a:p>
        </p:txBody>
      </p:sp>
      <p:sp>
        <p:nvSpPr>
          <p:cNvPr id="4" name="3 Marcador de número de diapositiva"/>
          <p:cNvSpPr>
            <a:spLocks noGrp="1"/>
          </p:cNvSpPr>
          <p:nvPr>
            <p:ph type="sldNum" sz="quarter" idx="5"/>
          </p:nvPr>
        </p:nvSpPr>
        <p:spPr/>
        <p:txBody>
          <a:bodyPr/>
          <a:lstStyle/>
          <a:p>
            <a:pPr>
              <a:defRPr/>
            </a:pPr>
            <a:fld id="{4B9C455D-E8DE-43AF-BBFE-698166F42E55}"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Trerice Manor House</a:t>
            </a:r>
          </a:p>
        </p:txBody>
      </p:sp>
      <p:sp>
        <p:nvSpPr>
          <p:cNvPr id="4" name="3 Marcador de número de diapositiva"/>
          <p:cNvSpPr>
            <a:spLocks noGrp="1"/>
          </p:cNvSpPr>
          <p:nvPr>
            <p:ph type="sldNum" sz="quarter" idx="5"/>
          </p:nvPr>
        </p:nvSpPr>
        <p:spPr/>
        <p:txBody>
          <a:bodyPr/>
          <a:lstStyle/>
          <a:p>
            <a:pPr>
              <a:defRPr/>
            </a:pPr>
            <a:fld id="{4848D310-C954-43FF-B497-7DFCA660F65F}"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Trerice Manor House</a:t>
            </a:r>
          </a:p>
        </p:txBody>
      </p:sp>
      <p:sp>
        <p:nvSpPr>
          <p:cNvPr id="4" name="3 Marcador de número de diapositiva"/>
          <p:cNvSpPr>
            <a:spLocks noGrp="1"/>
          </p:cNvSpPr>
          <p:nvPr>
            <p:ph type="sldNum" sz="quarter" idx="5"/>
          </p:nvPr>
        </p:nvSpPr>
        <p:spPr/>
        <p:txBody>
          <a:bodyPr/>
          <a:lstStyle/>
          <a:p>
            <a:pPr>
              <a:defRPr/>
            </a:pPr>
            <a:fld id="{0432C4B3-5E8A-4353-B512-69F25307686D}"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Trerice Manor House</a:t>
            </a:r>
          </a:p>
        </p:txBody>
      </p:sp>
      <p:sp>
        <p:nvSpPr>
          <p:cNvPr id="4" name="3 Marcador de número de diapositiva"/>
          <p:cNvSpPr>
            <a:spLocks noGrp="1"/>
          </p:cNvSpPr>
          <p:nvPr>
            <p:ph type="sldNum" sz="quarter" idx="5"/>
          </p:nvPr>
        </p:nvSpPr>
        <p:spPr/>
        <p:txBody>
          <a:bodyPr/>
          <a:lstStyle/>
          <a:p>
            <a:pPr>
              <a:defRPr/>
            </a:pPr>
            <a:fld id="{A808F58B-BBCD-44F1-81AE-478EF48B9AFC}"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Trerice Manor House</a:t>
            </a:r>
          </a:p>
        </p:txBody>
      </p:sp>
      <p:sp>
        <p:nvSpPr>
          <p:cNvPr id="4" name="3 Marcador de número de diapositiva"/>
          <p:cNvSpPr>
            <a:spLocks noGrp="1"/>
          </p:cNvSpPr>
          <p:nvPr>
            <p:ph type="sldNum" sz="quarter" idx="5"/>
          </p:nvPr>
        </p:nvSpPr>
        <p:spPr/>
        <p:txBody>
          <a:bodyPr/>
          <a:lstStyle/>
          <a:p>
            <a:pPr>
              <a:defRPr/>
            </a:pPr>
            <a:fld id="{F04319FA-A46E-4E7D-9AA0-1F9B6B1D861D}"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Trerice Manor House</a:t>
            </a:r>
          </a:p>
        </p:txBody>
      </p:sp>
      <p:sp>
        <p:nvSpPr>
          <p:cNvPr id="4" name="3 Marcador de número de diapositiva"/>
          <p:cNvSpPr>
            <a:spLocks noGrp="1"/>
          </p:cNvSpPr>
          <p:nvPr>
            <p:ph type="sldNum" sz="quarter" idx="5"/>
          </p:nvPr>
        </p:nvSpPr>
        <p:spPr/>
        <p:txBody>
          <a:bodyPr/>
          <a:lstStyle/>
          <a:p>
            <a:pPr>
              <a:defRPr/>
            </a:pPr>
            <a:fld id="{B2DE48DF-3D95-4075-B386-2BF892FF6CBB}"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8A1F7A74-9E81-4D26-A230-85B4ADF52333}"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A70D86EC-7570-4D14-A66F-7BC95123C463}"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468E66FA-44CF-4B1F-B8B4-E6EA16BBD43D}"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C152F74A-DDF7-4C30-A391-02250F8FB97F}"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74A131FC-B088-49F2-8375-E357F478D454}"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C959BCFB-29B6-4F73-B9CB-EFF31770B2D5}"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0240ED6F-1CE9-42A1-B031-F22E32E06F61}"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7BBC3E63-261B-425F-BE13-4850027D28E5}"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05CAE709-9252-4648-ADDB-8CE1CFA53344}"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70D024C8-88A3-4BE1-9062-B8AAD29F6C56}"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83A0DF9F-F599-4A64-BA43-56E511384E10}"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EE24232C-FFE4-476A-BB9A-D5B7D05DD167}"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91CD944B-A473-420E-B14F-8FAE337B48F0}"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A1FF566D-B49F-4FA5-85AA-62DCFC66BAC8}"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C1DA32B2-FD60-4410-AEC7-2A23E454D5E5}"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BE67CADA-F225-4D83-BE86-DD4174C72838}"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79271A9F-2492-4158-83C1-3CA1EB55D01C}"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9B2F2A8B-6823-44E6-B402-97ECD68A9C33}"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F065EDD6-4FA8-43A9-AFE5-AE88B3065881}"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Tresco Abbey Gardens</a:t>
            </a:r>
          </a:p>
        </p:txBody>
      </p:sp>
      <p:sp>
        <p:nvSpPr>
          <p:cNvPr id="4" name="3 Marcador de número de diapositiva"/>
          <p:cNvSpPr>
            <a:spLocks noGrp="1"/>
          </p:cNvSpPr>
          <p:nvPr>
            <p:ph type="sldNum" sz="quarter" idx="5"/>
          </p:nvPr>
        </p:nvSpPr>
        <p:spPr/>
        <p:txBody>
          <a:bodyPr/>
          <a:lstStyle/>
          <a:p>
            <a:pPr>
              <a:defRPr/>
            </a:pPr>
            <a:fld id="{0B71EBED-FF74-41A3-8A44-8F484DFD8609}"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Trevarno Gardens</a:t>
            </a:r>
          </a:p>
        </p:txBody>
      </p:sp>
      <p:sp>
        <p:nvSpPr>
          <p:cNvPr id="4" name="3 Marcador de número de diapositiva"/>
          <p:cNvSpPr>
            <a:spLocks noGrp="1"/>
          </p:cNvSpPr>
          <p:nvPr>
            <p:ph type="sldNum" sz="quarter" idx="5"/>
          </p:nvPr>
        </p:nvSpPr>
        <p:spPr/>
        <p:txBody>
          <a:bodyPr/>
          <a:lstStyle/>
          <a:p>
            <a:pPr>
              <a:defRPr/>
            </a:pPr>
            <a:fld id="{404B1CA7-20FA-40FE-8AB0-9C7030269BAE}"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Trevarno Gardens</a:t>
            </a:r>
          </a:p>
        </p:txBody>
      </p:sp>
      <p:sp>
        <p:nvSpPr>
          <p:cNvPr id="4" name="3 Marcador de número de diapositiva"/>
          <p:cNvSpPr>
            <a:spLocks noGrp="1"/>
          </p:cNvSpPr>
          <p:nvPr>
            <p:ph type="sldNum" sz="quarter" idx="5"/>
          </p:nvPr>
        </p:nvSpPr>
        <p:spPr/>
        <p:txBody>
          <a:bodyPr/>
          <a:lstStyle/>
          <a:p>
            <a:pPr>
              <a:defRPr/>
            </a:pPr>
            <a:fld id="{4E1CEC18-6566-464D-80B7-EDAD3FF100E3}"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Trevarno Gardens</a:t>
            </a:r>
          </a:p>
        </p:txBody>
      </p:sp>
      <p:sp>
        <p:nvSpPr>
          <p:cNvPr id="4" name="3 Marcador de número de diapositiva"/>
          <p:cNvSpPr>
            <a:spLocks noGrp="1"/>
          </p:cNvSpPr>
          <p:nvPr>
            <p:ph type="sldNum" sz="quarter" idx="5"/>
          </p:nvPr>
        </p:nvSpPr>
        <p:spPr/>
        <p:txBody>
          <a:bodyPr/>
          <a:lstStyle/>
          <a:p>
            <a:pPr>
              <a:defRPr/>
            </a:pPr>
            <a:fld id="{4F219069-09FF-4B55-9874-0FE75E64D7DB}"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Trevarno Gardens</a:t>
            </a:r>
          </a:p>
        </p:txBody>
      </p:sp>
      <p:sp>
        <p:nvSpPr>
          <p:cNvPr id="4" name="3 Marcador de número de diapositiva"/>
          <p:cNvSpPr>
            <a:spLocks noGrp="1"/>
          </p:cNvSpPr>
          <p:nvPr>
            <p:ph type="sldNum" sz="quarter" idx="5"/>
          </p:nvPr>
        </p:nvSpPr>
        <p:spPr/>
        <p:txBody>
          <a:bodyPr/>
          <a:lstStyle/>
          <a:p>
            <a:pPr>
              <a:defRPr/>
            </a:pPr>
            <a:fld id="{2A1C223C-1B06-433F-ABFA-3E9244BB6340}"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Trevarno Gardens</a:t>
            </a:r>
          </a:p>
        </p:txBody>
      </p:sp>
      <p:sp>
        <p:nvSpPr>
          <p:cNvPr id="4" name="3 Marcador de número de diapositiva"/>
          <p:cNvSpPr>
            <a:spLocks noGrp="1"/>
          </p:cNvSpPr>
          <p:nvPr>
            <p:ph type="sldNum" sz="quarter" idx="5"/>
          </p:nvPr>
        </p:nvSpPr>
        <p:spPr/>
        <p:txBody>
          <a:bodyPr/>
          <a:lstStyle/>
          <a:p>
            <a:pPr>
              <a:defRPr/>
            </a:pPr>
            <a:fld id="{4BC9B75A-489D-46FB-9E5C-9A565AD6B56A}"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Trevarno Gardens</a:t>
            </a:r>
          </a:p>
        </p:txBody>
      </p:sp>
      <p:sp>
        <p:nvSpPr>
          <p:cNvPr id="4" name="3 Marcador de número de diapositiva"/>
          <p:cNvSpPr>
            <a:spLocks noGrp="1"/>
          </p:cNvSpPr>
          <p:nvPr>
            <p:ph type="sldNum" sz="quarter" idx="5"/>
          </p:nvPr>
        </p:nvSpPr>
        <p:spPr/>
        <p:txBody>
          <a:bodyPr/>
          <a:lstStyle/>
          <a:p>
            <a:pPr>
              <a:defRPr/>
            </a:pPr>
            <a:fld id="{37D5C6CD-6815-4BA0-ADD3-7501617DBB4A}"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Trevarno Gardens</a:t>
            </a:r>
          </a:p>
        </p:txBody>
      </p:sp>
      <p:sp>
        <p:nvSpPr>
          <p:cNvPr id="4" name="3 Marcador de número de diapositiva"/>
          <p:cNvSpPr>
            <a:spLocks noGrp="1"/>
          </p:cNvSpPr>
          <p:nvPr>
            <p:ph type="sldNum" sz="quarter" idx="5"/>
          </p:nvPr>
        </p:nvSpPr>
        <p:spPr/>
        <p:txBody>
          <a:bodyPr/>
          <a:lstStyle/>
          <a:p>
            <a:pPr>
              <a:defRPr/>
            </a:pPr>
            <a:fld id="{AE909A54-0AB7-4B88-A6A2-611B38FD2117}"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Trevarno Gardens</a:t>
            </a:r>
          </a:p>
        </p:txBody>
      </p:sp>
      <p:sp>
        <p:nvSpPr>
          <p:cNvPr id="4" name="3 Marcador de número de diapositiva"/>
          <p:cNvSpPr>
            <a:spLocks noGrp="1"/>
          </p:cNvSpPr>
          <p:nvPr>
            <p:ph type="sldNum" sz="quarter" idx="5"/>
          </p:nvPr>
        </p:nvSpPr>
        <p:spPr/>
        <p:txBody>
          <a:bodyPr/>
          <a:lstStyle/>
          <a:p>
            <a:pPr>
              <a:defRPr/>
            </a:pPr>
            <a:fld id="{00FF85F8-CB8A-434E-BA35-55E1F02AB76B}"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Trewinthen</a:t>
            </a:r>
          </a:p>
        </p:txBody>
      </p:sp>
      <p:sp>
        <p:nvSpPr>
          <p:cNvPr id="4" name="3 Marcador de número de diapositiva"/>
          <p:cNvSpPr>
            <a:spLocks noGrp="1"/>
          </p:cNvSpPr>
          <p:nvPr>
            <p:ph type="sldNum" sz="quarter" idx="5"/>
          </p:nvPr>
        </p:nvSpPr>
        <p:spPr/>
        <p:txBody>
          <a:bodyPr/>
          <a:lstStyle/>
          <a:p>
            <a:pPr>
              <a:defRPr/>
            </a:pPr>
            <a:fld id="{889363AD-1744-4381-966C-DC74A6B27880}"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Trewinthen</a:t>
            </a:r>
          </a:p>
        </p:txBody>
      </p:sp>
      <p:sp>
        <p:nvSpPr>
          <p:cNvPr id="4" name="3 Marcador de número de diapositiva"/>
          <p:cNvSpPr>
            <a:spLocks noGrp="1"/>
          </p:cNvSpPr>
          <p:nvPr>
            <p:ph type="sldNum" sz="quarter" idx="5"/>
          </p:nvPr>
        </p:nvSpPr>
        <p:spPr/>
        <p:txBody>
          <a:bodyPr/>
          <a:lstStyle/>
          <a:p>
            <a:pPr>
              <a:defRPr/>
            </a:pPr>
            <a:fld id="{FBF8AE69-0C43-42C5-96BE-00402A3D455E}"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Trewinthen</a:t>
            </a:r>
          </a:p>
        </p:txBody>
      </p:sp>
      <p:sp>
        <p:nvSpPr>
          <p:cNvPr id="4" name="3 Marcador de número de diapositiva"/>
          <p:cNvSpPr>
            <a:spLocks noGrp="1"/>
          </p:cNvSpPr>
          <p:nvPr>
            <p:ph type="sldNum" sz="quarter" idx="5"/>
          </p:nvPr>
        </p:nvSpPr>
        <p:spPr/>
        <p:txBody>
          <a:bodyPr/>
          <a:lstStyle/>
          <a:p>
            <a:pPr>
              <a:defRPr/>
            </a:pPr>
            <a:fld id="{2B9EA4DD-B060-4F81-A7F3-ACE92004E95E}"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Trewinthen</a:t>
            </a:r>
          </a:p>
        </p:txBody>
      </p:sp>
      <p:sp>
        <p:nvSpPr>
          <p:cNvPr id="4" name="3 Marcador de número de diapositiva"/>
          <p:cNvSpPr>
            <a:spLocks noGrp="1"/>
          </p:cNvSpPr>
          <p:nvPr>
            <p:ph type="sldNum" sz="quarter" idx="5"/>
          </p:nvPr>
        </p:nvSpPr>
        <p:spPr/>
        <p:txBody>
          <a:bodyPr/>
          <a:lstStyle/>
          <a:p>
            <a:pPr>
              <a:defRPr/>
            </a:pPr>
            <a:fld id="{14B35583-B32F-4161-A8D4-04C9671E71C7}"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Trewinthen</a:t>
            </a:r>
          </a:p>
        </p:txBody>
      </p:sp>
      <p:sp>
        <p:nvSpPr>
          <p:cNvPr id="4" name="3 Marcador de número de diapositiva"/>
          <p:cNvSpPr>
            <a:spLocks noGrp="1"/>
          </p:cNvSpPr>
          <p:nvPr>
            <p:ph type="sldNum" sz="quarter" idx="5"/>
          </p:nvPr>
        </p:nvSpPr>
        <p:spPr/>
        <p:txBody>
          <a:bodyPr/>
          <a:lstStyle/>
          <a:p>
            <a:pPr>
              <a:defRPr/>
            </a:pPr>
            <a:fld id="{B1D3A88D-4C3C-4080-918C-03D7A9E8B0DF}"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Trewinthen</a:t>
            </a:r>
          </a:p>
        </p:txBody>
      </p:sp>
      <p:sp>
        <p:nvSpPr>
          <p:cNvPr id="4" name="3 Marcador de número de diapositiva"/>
          <p:cNvSpPr>
            <a:spLocks noGrp="1"/>
          </p:cNvSpPr>
          <p:nvPr>
            <p:ph type="sldNum" sz="quarter" idx="5"/>
          </p:nvPr>
        </p:nvSpPr>
        <p:spPr/>
        <p:txBody>
          <a:bodyPr/>
          <a:lstStyle/>
          <a:p>
            <a:pPr>
              <a:defRPr/>
            </a:pPr>
            <a:fld id="{2A52EDFE-2419-4796-BF63-ACC9EF70E6EB}"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Trewinthen</a:t>
            </a:r>
          </a:p>
        </p:txBody>
      </p:sp>
      <p:sp>
        <p:nvSpPr>
          <p:cNvPr id="4" name="3 Marcador de número de diapositiva"/>
          <p:cNvSpPr>
            <a:spLocks noGrp="1"/>
          </p:cNvSpPr>
          <p:nvPr>
            <p:ph type="sldNum" sz="quarter" idx="5"/>
          </p:nvPr>
        </p:nvSpPr>
        <p:spPr/>
        <p:txBody>
          <a:bodyPr/>
          <a:lstStyle/>
          <a:p>
            <a:pPr>
              <a:defRPr/>
            </a:pPr>
            <a:fld id="{76784169-5A9A-4724-9262-80B737500998}"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Trewinthen</a:t>
            </a:r>
          </a:p>
        </p:txBody>
      </p:sp>
      <p:sp>
        <p:nvSpPr>
          <p:cNvPr id="4" name="3 Marcador de número de diapositiva"/>
          <p:cNvSpPr>
            <a:spLocks noGrp="1"/>
          </p:cNvSpPr>
          <p:nvPr>
            <p:ph type="sldNum" sz="quarter" idx="5"/>
          </p:nvPr>
        </p:nvSpPr>
        <p:spPr/>
        <p:txBody>
          <a:bodyPr/>
          <a:lstStyle/>
          <a:p>
            <a:pPr>
              <a:defRPr/>
            </a:pPr>
            <a:fld id="{E1CCAD22-CC94-4B36-9F9B-4E2D6C99EE2C}"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Trewinthen</a:t>
            </a:r>
          </a:p>
        </p:txBody>
      </p:sp>
      <p:sp>
        <p:nvSpPr>
          <p:cNvPr id="4" name="3 Marcador de número de diapositiva"/>
          <p:cNvSpPr>
            <a:spLocks noGrp="1"/>
          </p:cNvSpPr>
          <p:nvPr>
            <p:ph type="sldNum" sz="quarter" idx="5"/>
          </p:nvPr>
        </p:nvSpPr>
        <p:spPr/>
        <p:txBody>
          <a:bodyPr/>
          <a:lstStyle/>
          <a:p>
            <a:pPr>
              <a:defRPr/>
            </a:pPr>
            <a:fld id="{E4F16372-9CAB-486F-810A-843B1EBA5DE4}"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Trewinthen</a:t>
            </a:r>
          </a:p>
        </p:txBody>
      </p:sp>
      <p:sp>
        <p:nvSpPr>
          <p:cNvPr id="4" name="3 Marcador de número de diapositiva"/>
          <p:cNvSpPr>
            <a:spLocks noGrp="1"/>
          </p:cNvSpPr>
          <p:nvPr>
            <p:ph type="sldNum" sz="quarter" idx="5"/>
          </p:nvPr>
        </p:nvSpPr>
        <p:spPr/>
        <p:txBody>
          <a:bodyPr/>
          <a:lstStyle/>
          <a:p>
            <a:pPr>
              <a:defRPr/>
            </a:pPr>
            <a:fld id="{997BD212-0DB1-43C0-8ABD-82F8AD7BB543}"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Trewinthen.-Melianthus major</a:t>
            </a:r>
          </a:p>
        </p:txBody>
      </p:sp>
      <p:sp>
        <p:nvSpPr>
          <p:cNvPr id="4" name="3 Marcador de número de diapositiva"/>
          <p:cNvSpPr>
            <a:spLocks noGrp="1"/>
          </p:cNvSpPr>
          <p:nvPr>
            <p:ph type="sldNum" sz="quarter" idx="5"/>
          </p:nvPr>
        </p:nvSpPr>
        <p:spPr/>
        <p:txBody>
          <a:bodyPr/>
          <a:lstStyle/>
          <a:p>
            <a:pPr>
              <a:defRPr/>
            </a:pPr>
            <a:fld id="{FA990F9F-E18D-4454-992F-70026EC58AF0}"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Trewinthen</a:t>
            </a:r>
          </a:p>
        </p:txBody>
      </p:sp>
      <p:sp>
        <p:nvSpPr>
          <p:cNvPr id="4" name="3 Marcador de número de diapositiva"/>
          <p:cNvSpPr>
            <a:spLocks noGrp="1"/>
          </p:cNvSpPr>
          <p:nvPr>
            <p:ph type="sldNum" sz="quarter" idx="5"/>
          </p:nvPr>
        </p:nvSpPr>
        <p:spPr/>
        <p:txBody>
          <a:bodyPr/>
          <a:lstStyle/>
          <a:p>
            <a:pPr>
              <a:defRPr/>
            </a:pPr>
            <a:fld id="{77F2D295-B8E9-4094-8911-9484DC001077}" type="slidenum">
              <a:rPr lang="es-ES">
                <a:solidFill>
                  <a:prstClr val="black"/>
                </a:solidFill>
              </a:rPr>
              <a:pPr>
                <a:defRPr/>
              </a:pPr>
              <a:t>116</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hyperlink" Target="//upload.wikimedia.org/wikipedia/commons/2/2d/Gardens_at_Trevarno_-_geograph.org.uk_-_32885.jpg" TargetMode="External"/><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9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2088232"/>
          </a:xfrm>
        </p:spPr>
        <p:txBody>
          <a:bodyPr>
            <a:noAutofit/>
          </a:bodyPr>
          <a:lstStyle/>
          <a:p>
            <a:r>
              <a:rPr lang="es-ES" sz="3200" dirty="0"/>
              <a:t>EUROPA.-LA VUELTA AL MUNDO EN 885 JARDINES.-REINO UNIDO.-</a:t>
            </a:r>
            <a:br>
              <a:rPr lang="es-ES" sz="3200" dirty="0"/>
            </a:br>
            <a:r>
              <a:rPr lang="es-ES" sz="3200" dirty="0"/>
              <a:t>CORNWALL.-III</a:t>
            </a:r>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Tregrehan Gardens</a:t>
            </a:r>
          </a:p>
        </p:txBody>
      </p:sp>
      <p:sp>
        <p:nvSpPr>
          <p:cNvPr id="7171" name="2 Marcador de contenido"/>
          <p:cNvSpPr>
            <a:spLocks noGrp="1"/>
          </p:cNvSpPr>
          <p:nvPr>
            <p:ph sz="quarter" idx="1"/>
          </p:nvPr>
        </p:nvSpPr>
        <p:spPr/>
        <p:txBody>
          <a:bodyPr/>
          <a:lstStyle/>
          <a:p>
            <a:pPr eaLnBrk="1" hangingPunct="1"/>
            <a:r>
              <a:rPr lang="es-ES" sz="2400" dirty="0"/>
              <a:t>Un jardín arbolado comenzó en el siglo XIX, plantado con rododendros y camelias. </a:t>
            </a:r>
          </a:p>
          <a:p>
            <a:pPr eaLnBrk="1" hangingPunct="1"/>
            <a:r>
              <a:rPr lang="es-ES" sz="2400" dirty="0"/>
              <a:t>Los registros muestran que la familia Carlyon han sido horticultores ardiente desde el siglo XVII .</a:t>
            </a:r>
          </a:p>
          <a:p>
            <a:pPr eaLnBrk="1" hangingPunct="1"/>
            <a:r>
              <a:rPr lang="es-ES" sz="2400" dirty="0"/>
              <a:t>Las últimas incorporaciones a este legado ha sido el programa de mejoramiento de la camelia por Miss G Carlyon y mucho desmonte y la siembra de Tom Hudson. </a:t>
            </a:r>
          </a:p>
          <a:p>
            <a:pPr eaLnBrk="1" hangingPunct="1"/>
            <a:r>
              <a:rPr lang="es-ES" sz="2400" dirty="0"/>
              <a:t>La sensación al caminar sobre todo en los bosques es de gran magnitud por la diversidad botánica. </a:t>
            </a:r>
          </a:p>
          <a:p>
            <a:pPr eaLnBrk="1" hangingPunct="1"/>
            <a:endParaRPr lang="es-ES" dirty="0"/>
          </a:p>
          <a:p>
            <a:pPr eaLnBrk="1" hangingPunct="1"/>
            <a:endParaRPr lang="es-ES" dirty="0"/>
          </a:p>
        </p:txBody>
      </p:sp>
    </p:spTree>
    <p:extLst>
      <p:ext uri="{BB962C8B-B14F-4D97-AF65-F5344CB8AC3E}">
        <p14:creationId xmlns:p14="http://schemas.microsoft.com/office/powerpoint/2010/main" val="2341218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p:txBody>
          <a:bodyPr/>
          <a:lstStyle/>
          <a:p>
            <a:pPr eaLnBrk="1" hangingPunct="1"/>
            <a:r>
              <a:rPr lang="es-ES" sz="2400" dirty="0"/>
              <a:t>Muchas plantas son fuente de origen conocido, y se agrupan geográficamente para formar un banco de vida, Gene Green. </a:t>
            </a:r>
          </a:p>
          <a:p>
            <a:pPr eaLnBrk="1" hangingPunct="1"/>
            <a:r>
              <a:rPr lang="es-ES" sz="2400" dirty="0"/>
              <a:t>Muchos árboles han alcanzado un tamaño excepcional, con al menos dos docenas que son los más grandes de su tipo en el Reino Unido, incluyendo el más alto de Gingko, entre muchas coníferas y robles en particular.</a:t>
            </a:r>
          </a:p>
        </p:txBody>
      </p:sp>
    </p:spTree>
    <p:extLst>
      <p:ext uri="{BB962C8B-B14F-4D97-AF65-F5344CB8AC3E}">
        <p14:creationId xmlns:p14="http://schemas.microsoft.com/office/powerpoint/2010/main" val="3383126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Tregrehan Garden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887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Tregrehan Gardens en St.Austell.-Griselinia litorali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0964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Tregrehan walled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744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Tregreh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430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990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780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9592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5715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4" descr="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762000"/>
            <a:ext cx="4932362"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118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0672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117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365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8248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774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544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Título"/>
          <p:cNvSpPr>
            <a:spLocks noGrp="1"/>
          </p:cNvSpPr>
          <p:nvPr>
            <p:ph type="title"/>
          </p:nvPr>
        </p:nvSpPr>
        <p:spPr/>
        <p:txBody>
          <a:bodyPr/>
          <a:lstStyle/>
          <a:p>
            <a:pPr eaLnBrk="1" hangingPunct="1"/>
            <a:r>
              <a:rPr lang="es-ES" dirty="0"/>
              <a:t>Trelissik Gardens</a:t>
            </a:r>
          </a:p>
        </p:txBody>
      </p:sp>
      <p:sp>
        <p:nvSpPr>
          <p:cNvPr id="3" name="2 Marcador de contenido"/>
          <p:cNvSpPr>
            <a:spLocks noGrp="1"/>
          </p:cNvSpPr>
          <p:nvPr>
            <p:ph sz="quarter" idx="1"/>
          </p:nvPr>
        </p:nvSpPr>
        <p:spPr>
          <a:xfrm>
            <a:off x="457200" y="2060848"/>
            <a:ext cx="7467600" cy="4413104"/>
          </a:xfrm>
        </p:spPr>
        <p:txBody>
          <a:bodyPr>
            <a:normAutofit/>
          </a:bodyPr>
          <a:lstStyle/>
          <a:p>
            <a:pPr marL="274320" indent="-274320" eaLnBrk="1" fontAlgn="auto" hangingPunct="1">
              <a:spcBef>
                <a:spcPts val="580"/>
              </a:spcBef>
              <a:spcAft>
                <a:spcPts val="0"/>
              </a:spcAft>
              <a:buFont typeface="Wingdings 2"/>
              <a:buChar char=""/>
              <a:defRPr/>
            </a:pPr>
            <a:r>
              <a:rPr lang="es-ES" b="1" dirty="0"/>
              <a:t>Trelissick Garden</a:t>
            </a:r>
            <a:r>
              <a:rPr lang="es-ES" dirty="0"/>
              <a:t> es un jardín de propiedad de la National Trust y está situado en Feock, Cornualles , cerca de Truro , Cornwall , Reino Unido.</a:t>
            </a:r>
          </a:p>
          <a:p>
            <a:pPr marL="274320" indent="-274320" eaLnBrk="1" fontAlgn="auto" hangingPunct="1">
              <a:spcBef>
                <a:spcPts val="580"/>
              </a:spcBef>
              <a:spcAft>
                <a:spcPts val="0"/>
              </a:spcAft>
              <a:buFont typeface="Wingdings 2"/>
              <a:buChar char=""/>
              <a:defRPr/>
            </a:pPr>
            <a:r>
              <a:rPr lang="es-ES" dirty="0"/>
              <a:t>El jardín es propiedad de la National Trust desde 1955 cuando fue donado por Ida Copeland tras la muerte de su hijo Geoffrey, un monumento de vitrales - que lleva la cresta Copeland - sigue siendo a este efecto en la pequeña iglesia de Feock . </a:t>
            </a:r>
          </a:p>
        </p:txBody>
      </p:sp>
    </p:spTree>
    <p:extLst>
      <p:ext uri="{BB962C8B-B14F-4D97-AF65-F5344CB8AC3E}">
        <p14:creationId xmlns:p14="http://schemas.microsoft.com/office/powerpoint/2010/main" val="46047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Muchas de las especies que viven en el suave aire de Cornualles, incluyendo los rododendros y azaleas que ahora son una característica de los jardines, fueron plantados por los Copeland como hortensias , camelias y las cerezos en flor, el ginkgo y varias especies de palmeras.</a:t>
            </a:r>
          </a:p>
          <a:p>
            <a:r>
              <a:rPr lang="es-ES" dirty="0"/>
              <a:t>Sr. Ronald Copeland fue presidente y más tarde director general de negocio de su familia, la fábrica de porcelana Spode y las flores cultivadas en Trelissick fueron utilizados como modelos para ser pintadas en la cerámica producida en la fábrica. </a:t>
            </a:r>
          </a:p>
          <a:p>
            <a:endParaRPr lang="es-ES" dirty="0"/>
          </a:p>
          <a:p>
            <a:endParaRPr lang="es-ES" dirty="0"/>
          </a:p>
        </p:txBody>
      </p:sp>
    </p:spTree>
    <p:extLst>
      <p:ext uri="{BB962C8B-B14F-4D97-AF65-F5344CB8AC3E}">
        <p14:creationId xmlns:p14="http://schemas.microsoft.com/office/powerpoint/2010/main" val="21389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7185992" cy="5183088"/>
          </a:xfrm>
        </p:spPr>
        <p:txBody>
          <a:bodyPr>
            <a:normAutofit/>
          </a:bodyPr>
          <a:lstStyle/>
          <a:p>
            <a:pPr marL="274320" indent="-274320" eaLnBrk="1" fontAlgn="auto" hangingPunct="1">
              <a:spcBef>
                <a:spcPts val="580"/>
              </a:spcBef>
              <a:spcAft>
                <a:spcPts val="0"/>
              </a:spcAft>
              <a:buFont typeface="Wingdings 2"/>
              <a:buChar char=""/>
              <a:defRPr/>
            </a:pPr>
            <a:r>
              <a:rPr lang="es-ES" dirty="0"/>
              <a:t>El escudo de la familia Copeland, una cabeza de caballo, ahora adorna la veleta de la torre de la cuadra, un par de ardillas en la torre gótico victoriana, uno de la familia que vivió aquí en la segunda mitad del siglo XIX (su antecesor, Sir Humphrey Gilbert , se perdió en el mar en su pequeña embarcación, después de descubrir Terranova ). </a:t>
            </a:r>
          </a:p>
          <a:p>
            <a:pPr marL="274320" indent="-274320" eaLnBrk="1" fontAlgn="auto" hangingPunct="1">
              <a:spcBef>
                <a:spcPts val="580"/>
              </a:spcBef>
              <a:spcAft>
                <a:spcPts val="0"/>
              </a:spcAft>
              <a:buFont typeface="Wingdings 2"/>
              <a:buChar char=""/>
              <a:defRPr/>
            </a:pPr>
            <a:r>
              <a:rPr lang="es-ES" dirty="0"/>
              <a:t>El jardín se caracteriza por sus arbustos raros. Ofrece un amplio parque, paseos por el bosque, con vistas al estuario del río Fal y Falmouth.</a:t>
            </a:r>
          </a:p>
        </p:txBody>
      </p:sp>
    </p:spTree>
    <p:extLst>
      <p:ext uri="{BB962C8B-B14F-4D97-AF65-F5344CB8AC3E}">
        <p14:creationId xmlns:p14="http://schemas.microsoft.com/office/powerpoint/2010/main" val="1712188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Trelissick Gardens.-Cornwal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1563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2 Imagen" descr="Trelissick.-maisontr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6775"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640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Trelissick Garden.-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64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Trelissick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0268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Trelissick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214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Trelissick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95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2 Imagen" descr="Trelissick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51404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Trelissick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0679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Trelissick Garden.-s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738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Trelissick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6941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3 Imagen" descr="Trelissick Gardens.-Cornw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17714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Trelissick Garden.-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8296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Trelissick Garden.-x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278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Trelissick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25466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Trelissick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0513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2 Imagen" descr="Trelissick Natinal Trust Gardes.-Bluebell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50867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Trelissick National Trust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9469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Trelissick National Trust Garden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836275" cy="812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8515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Trelissick_bench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33047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Trelissick_winterwaver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16846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Trelissick_cottag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54757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Trelissick_cherry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3319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Trelissick_redru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49550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Trelissick_springcarpet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4785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Título"/>
          <p:cNvSpPr>
            <a:spLocks noGrp="1"/>
          </p:cNvSpPr>
          <p:nvPr>
            <p:ph type="title"/>
          </p:nvPr>
        </p:nvSpPr>
        <p:spPr/>
        <p:txBody>
          <a:bodyPr/>
          <a:lstStyle/>
          <a:p>
            <a:pPr eaLnBrk="1" hangingPunct="1"/>
            <a:r>
              <a:rPr lang="es-ES" dirty="0"/>
              <a:t>Trerice Manor House</a:t>
            </a:r>
          </a:p>
        </p:txBody>
      </p:sp>
      <p:sp>
        <p:nvSpPr>
          <p:cNvPr id="3" name="2 Marcador de contenido"/>
          <p:cNvSpPr>
            <a:spLocks noGrp="1"/>
          </p:cNvSpPr>
          <p:nvPr>
            <p:ph sz="quarter" idx="1"/>
          </p:nvPr>
        </p:nvSpPr>
        <p:spPr>
          <a:xfrm>
            <a:off x="395536" y="1447800"/>
            <a:ext cx="7776864" cy="5005388"/>
          </a:xfrm>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Trerice</a:t>
            </a:r>
            <a:r>
              <a:rPr lang="es-ES" dirty="0"/>
              <a:t> es una casa señorial isabelina , ubicada en Mill Kestle cerca de Newquay , Cornualles, Reino Unido .</a:t>
            </a:r>
          </a:p>
          <a:p>
            <a:pPr marL="274320" indent="-274320" eaLnBrk="1" fontAlgn="auto" hangingPunct="1">
              <a:spcBef>
                <a:spcPts val="580"/>
              </a:spcBef>
              <a:spcAft>
                <a:spcPts val="0"/>
              </a:spcAft>
              <a:buFont typeface="Wingdings 2"/>
              <a:buChar char=""/>
              <a:defRPr/>
            </a:pPr>
            <a:r>
              <a:rPr lang="es-ES" dirty="0"/>
              <a:t>La fase I consistió en una casa-torre con una mas baja del noroeste del bloque. </a:t>
            </a:r>
          </a:p>
          <a:p>
            <a:pPr marL="274320" indent="-274320" eaLnBrk="1" fontAlgn="auto" hangingPunct="1">
              <a:spcBef>
                <a:spcPts val="580"/>
              </a:spcBef>
              <a:spcAft>
                <a:spcPts val="0"/>
              </a:spcAft>
              <a:buFont typeface="Wingdings 2"/>
              <a:buChar char=""/>
              <a:defRPr/>
            </a:pPr>
            <a:r>
              <a:rPr lang="es-ES" dirty="0"/>
              <a:t>Esto ocurrio a principios del siglo XVI, probablemente por " Jack de Tilbury , para incluir una gama de 2 plantas en el sur-este de la torre antes, ahora juntos forman la voluminosa ala sur. </a:t>
            </a:r>
          </a:p>
          <a:p>
            <a:pPr marL="274320" indent="-274320" eaLnBrk="1" fontAlgn="auto" hangingPunct="1">
              <a:spcBef>
                <a:spcPts val="580"/>
              </a:spcBef>
              <a:spcAft>
                <a:spcPts val="0"/>
              </a:spcAft>
              <a:buFont typeface="Wingdings 2"/>
              <a:buChar char=""/>
              <a:defRPr/>
            </a:pPr>
            <a:r>
              <a:rPr lang="es-ES" dirty="0"/>
              <a:t>La casa, junto con su jardín que lo rodea, es  Patrimonio Nacional . </a:t>
            </a:r>
          </a:p>
          <a:p>
            <a:pPr marL="274320" indent="-274320" eaLnBrk="1" fontAlgn="auto" hangingPunct="1">
              <a:spcBef>
                <a:spcPts val="580"/>
              </a:spcBef>
              <a:spcAft>
                <a:spcPts val="0"/>
              </a:spcAft>
              <a:buFont typeface="Wingdings 2"/>
              <a:buChar char=""/>
              <a:defRPr/>
            </a:pPr>
            <a:r>
              <a:rPr lang="es-ES" dirty="0"/>
              <a:t>El jardín cuenta con un huerto con variedades antiguas de frutales.</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3745269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lh4.ggpht.com/-aG1b-_bbKIM/SBwUNFQ_YNI/AAAAAAAAALo/9zMHN17DGxY/s640/CIMG01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1835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hotelincornwall.de/images/Treri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10214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lh4.ggpht.com/-JHeOtNRvBoo/SBwUIFQ_YKI/AAAAAAAAALQ/BkyXn2ipVBo/s640/CIMG01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65982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www.runic.com/gallery/albums/heritage/trerice-hous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4875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www.runic.com/gallery/albums/heritage/trerice-hous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86802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Trerice Maner House.-U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6675"/>
            <a:ext cx="9144000" cy="672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68584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Trerice Maner House.-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41694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lh5.ggpht.com/-5zTxYKGiHjg/SBwUOVQ_YOI/AAAAAAAAALw/HpvQyAZSDtc/s640/CIMG01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0049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trerice Manor Hous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16895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www.runic.com/gallery/albums/heritage/trerice-gardens-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14833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2 Imagen" descr="Trerice Gardens.-Cornw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40797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runic.com/gallery/albums/heritage/trerice-gardens-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04301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Título"/>
          <p:cNvSpPr>
            <a:spLocks noGrp="1"/>
          </p:cNvSpPr>
          <p:nvPr>
            <p:ph type="title"/>
          </p:nvPr>
        </p:nvSpPr>
        <p:spPr/>
        <p:txBody>
          <a:bodyPr/>
          <a:lstStyle/>
          <a:p>
            <a:pPr eaLnBrk="1" hangingPunct="1"/>
            <a:r>
              <a:rPr lang="es-ES" dirty="0"/>
              <a:t>Tresco Abbey Gardens</a:t>
            </a:r>
          </a:p>
        </p:txBody>
      </p:sp>
      <p:sp>
        <p:nvSpPr>
          <p:cNvPr id="3" name="2 Marcador de contenido"/>
          <p:cNvSpPr>
            <a:spLocks noGrp="1"/>
          </p:cNvSpPr>
          <p:nvPr>
            <p:ph sz="quarter" idx="1"/>
          </p:nvPr>
        </p:nvSpPr>
        <p:spPr>
          <a:xfrm>
            <a:off x="457200" y="1600200"/>
            <a:ext cx="7467600" cy="5257800"/>
          </a:xfrm>
        </p:spPr>
        <p:txBody>
          <a:bodyPr>
            <a:normAutofit/>
          </a:bodyPr>
          <a:lstStyle/>
          <a:p>
            <a:pPr marL="274320" indent="-274320" eaLnBrk="1" fontAlgn="auto" hangingPunct="1">
              <a:spcBef>
                <a:spcPts val="580"/>
              </a:spcBef>
              <a:spcAft>
                <a:spcPts val="0"/>
              </a:spcAft>
              <a:buFont typeface="Wingdings 2"/>
              <a:buChar char=""/>
              <a:defRPr/>
            </a:pPr>
            <a:r>
              <a:rPr lang="es-ES" dirty="0"/>
              <a:t>Una abadía benedictina fue fundada aquí en 964 dC, aunque la mayoría de lo que queda hoy en día proviene del Priorato de San Nicolás fundado por los monjes de la abadía de Tavistock en 1114 . </a:t>
            </a:r>
          </a:p>
          <a:p>
            <a:pPr marL="274320" indent="-274320" eaLnBrk="1" fontAlgn="auto" hangingPunct="1">
              <a:spcBef>
                <a:spcPts val="580"/>
              </a:spcBef>
              <a:spcAft>
                <a:spcPts val="0"/>
              </a:spcAft>
              <a:buFont typeface="Wingdings 2"/>
              <a:buChar char=""/>
              <a:defRPr/>
            </a:pPr>
            <a:r>
              <a:rPr lang="es-ES" dirty="0"/>
              <a:t>Los jardines fueron establecidos por el propietario del siglo XIX de la isla, Augusto Smith .</a:t>
            </a:r>
          </a:p>
          <a:p>
            <a:pPr marL="274320" indent="-274320" eaLnBrk="1" fontAlgn="auto" hangingPunct="1">
              <a:spcBef>
                <a:spcPts val="580"/>
              </a:spcBef>
              <a:spcAft>
                <a:spcPts val="0"/>
              </a:spcAft>
              <a:buFont typeface="Wingdings 2"/>
              <a:buChar char=""/>
              <a:defRPr/>
            </a:pPr>
            <a:r>
              <a:rPr lang="es-ES" dirty="0"/>
              <a:t>Debido al clima suave del invierno, las largas horas de sol de verano, y los altos muros y setos en el jardín que lo protege de los vientos del Atlántico, el jardín es el hogar de plantas exóticas de todo el mundo: el Mediterráneo , América del Sur , del Sur África y Australasia.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6451207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914400" y="476250"/>
            <a:ext cx="6897960" cy="5543550"/>
          </a:xfrm>
        </p:spPr>
        <p:txBody>
          <a:bodyPr/>
          <a:lstStyle/>
          <a:p>
            <a:pPr eaLnBrk="1" hangingPunct="1"/>
            <a:r>
              <a:rPr lang="es-ES" sz="2400" dirty="0"/>
              <a:t>La colección Valhalla se encuentra dentro de Tresco jardín de la Abadía que contiene unas 30 figuras, así como el nombre de las juntas y otras tallas decorativas de la época de los barcos de vela.</a:t>
            </a:r>
          </a:p>
          <a:p>
            <a:pPr eaLnBrk="1" hangingPunct="1"/>
            <a:r>
              <a:rPr lang="es-ES" sz="2400" dirty="0"/>
              <a:t>La colección fue construida por Augusto Smith. </a:t>
            </a:r>
          </a:p>
          <a:p>
            <a:pPr eaLnBrk="1" hangingPunct="1"/>
            <a:r>
              <a:rPr lang="es-ES" sz="2400" dirty="0"/>
              <a:t>En la mayoría de Valhalla de la fecha de mascarones de proa son de la mitad y finales del siglo XIX y provienen de los buques de vela mercantes o barcos de vapor a principios que fueron destruidos en las islas de Scilly.</a:t>
            </a:r>
          </a:p>
        </p:txBody>
      </p:sp>
    </p:spTree>
    <p:extLst>
      <p:ext uri="{BB962C8B-B14F-4D97-AF65-F5344CB8AC3E}">
        <p14:creationId xmlns:p14="http://schemas.microsoft.com/office/powerpoint/2010/main" val="15520938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Tresco Abbey Gardens .-Islas Scilly.-Cornwald.-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07776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Tresco Abbey Gardens (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38" y="0"/>
            <a:ext cx="9102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26101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Tresco_abbey_gardens_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27157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Tresco Abbe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36286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Tresco Abbey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23291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Tresco.-Isles Scil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92139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2 Imagen" descr="Tresco Abbey Gardens.-Sicili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54951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Tresco Abbey Gardens.-1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0186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Tresco Abbey.-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2 Imagen" descr="Tresco Abbey.-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03781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Tresco Abbey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638" y="0"/>
            <a:ext cx="9102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39581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Tresco Abbey.-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8" y="0"/>
            <a:ext cx="9102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4762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Tresco Abbey.-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03880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Tresco Abbey.-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3507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Tresco Abbey.-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94700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3 Imagen" descr="TrescoAbbeyGardens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26227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Tresco Abbey.-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26944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Tresco Abbey Gardens.-1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74628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Tresco Abbey.-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94530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Tresco Abbey.-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65855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Tresco Abbey.-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52195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Tresco Abbey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43804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Tresco Abbey.-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6201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Tresco Abbey.-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20558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Tresco Abbe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00200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Tresco Abbey Gardens.-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1176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Tresco Abbey Gardens.-3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8262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Tresco Abbey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6046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Tresco Abbey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40711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Tresco_Abbey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55226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Título"/>
          <p:cNvSpPr>
            <a:spLocks noGrp="1"/>
          </p:cNvSpPr>
          <p:nvPr>
            <p:ph type="title"/>
          </p:nvPr>
        </p:nvSpPr>
        <p:spPr/>
        <p:txBody>
          <a:bodyPr/>
          <a:lstStyle/>
          <a:p>
            <a:pPr eaLnBrk="1" hangingPunct="1"/>
            <a:r>
              <a:rPr lang="es-ES" dirty="0"/>
              <a:t>Trevarno Gardens</a:t>
            </a:r>
          </a:p>
        </p:txBody>
      </p:sp>
      <p:sp>
        <p:nvSpPr>
          <p:cNvPr id="95235" name="2 Marcador de contenido"/>
          <p:cNvSpPr>
            <a:spLocks noGrp="1"/>
          </p:cNvSpPr>
          <p:nvPr>
            <p:ph sz="quarter" idx="1"/>
          </p:nvPr>
        </p:nvSpPr>
        <p:spPr/>
        <p:txBody>
          <a:bodyPr/>
          <a:lstStyle/>
          <a:p>
            <a:pPr eaLnBrk="1" hangingPunct="1"/>
            <a:r>
              <a:rPr lang="es-ES" sz="2400" b="1" dirty="0"/>
              <a:t>Trevarno</a:t>
            </a:r>
            <a:r>
              <a:rPr lang="es-ES" sz="2400" dirty="0"/>
              <a:t> es una finca en el sur-oeste, Cornwall , Reino Unido , a la vez que la sede de la familia Bickford-Smith.</a:t>
            </a:r>
          </a:p>
          <a:p>
            <a:pPr eaLnBrk="1" hangingPunct="1"/>
            <a:r>
              <a:rPr lang="es-ES" sz="2400" dirty="0"/>
              <a:t>Están situados en Helston . </a:t>
            </a:r>
          </a:p>
          <a:p>
            <a:pPr eaLnBrk="1" hangingPunct="1"/>
            <a:r>
              <a:rPr lang="es-ES" sz="2400" dirty="0"/>
              <a:t>La finca es una atracción turística y abierta al público.</a:t>
            </a:r>
          </a:p>
          <a:p>
            <a:pPr eaLnBrk="1" hangingPunct="1"/>
            <a:r>
              <a:rPr lang="es-ES" sz="2400" dirty="0"/>
              <a:t>Los 280.000 m </a:t>
            </a:r>
            <a:r>
              <a:rPr lang="es-ES" sz="2400" baseline="30000" dirty="0"/>
              <a:t>2</a:t>
            </a:r>
            <a:r>
              <a:rPr lang="es-ES" sz="2400" dirty="0"/>
              <a:t> de terreno con jardines, paseos por el bosque, un museo de la jardinería, un conservatorio de sub-tropical. </a:t>
            </a:r>
          </a:p>
          <a:p>
            <a:pPr eaLnBrk="1" hangingPunct="1"/>
            <a:r>
              <a:rPr lang="es-ES" sz="2400" b="1" dirty="0"/>
              <a:t>Trevarno</a:t>
            </a:r>
            <a:r>
              <a:rPr lang="es-ES" sz="2400" dirty="0"/>
              <a:t> es de Cornualles.</a:t>
            </a:r>
          </a:p>
        </p:txBody>
      </p:sp>
    </p:spTree>
    <p:extLst>
      <p:ext uri="{BB962C8B-B14F-4D97-AF65-F5344CB8AC3E}">
        <p14:creationId xmlns:p14="http://schemas.microsoft.com/office/powerpoint/2010/main" val="34509898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3 Imagen" descr="Trevarno-viewing-pl.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69202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Trevano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36750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Trevano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80670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Archivo: Jardines Trevarno - geograph.org.uk - 3288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168125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Trevarno Gardens.-2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60996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Trevarno Gardens.-Cornwall.Uk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29789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Trevarno Estate &amp; National Museum of Garden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6883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Trevarno.-cascadtre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45897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Trevarno.-etangtre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02168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Trevarno Estate Gardens.-Cornwall.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589311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2 Imagen" descr="Trevarno Gardens.-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25478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Título"/>
          <p:cNvSpPr>
            <a:spLocks noGrp="1"/>
          </p:cNvSpPr>
          <p:nvPr>
            <p:ph type="title"/>
          </p:nvPr>
        </p:nvSpPr>
        <p:spPr/>
        <p:txBody>
          <a:bodyPr/>
          <a:lstStyle/>
          <a:p>
            <a:pPr eaLnBrk="1" hangingPunct="1"/>
            <a:r>
              <a:rPr lang="es-ES" dirty="0"/>
              <a:t>Trewinthen</a:t>
            </a:r>
          </a:p>
        </p:txBody>
      </p:sp>
      <p:sp>
        <p:nvSpPr>
          <p:cNvPr id="3" name="2 Marcador de contenido"/>
          <p:cNvSpPr>
            <a:spLocks noGrp="1"/>
          </p:cNvSpPr>
          <p:nvPr>
            <p:ph sz="quarter" idx="1"/>
          </p:nvPr>
        </p:nvSpPr>
        <p:spPr>
          <a:xfrm>
            <a:off x="457200" y="1600200"/>
            <a:ext cx="7467600" cy="5257800"/>
          </a:xfrm>
        </p:spPr>
        <p:txBody>
          <a:bodyPr>
            <a:normAutofit/>
          </a:bodyPr>
          <a:lstStyle/>
          <a:p>
            <a:pPr marL="274320" indent="-274320" eaLnBrk="1" fontAlgn="auto" hangingPunct="1">
              <a:spcBef>
                <a:spcPts val="580"/>
              </a:spcBef>
              <a:spcAft>
                <a:spcPts val="0"/>
              </a:spcAft>
              <a:buFont typeface="Wingdings 2"/>
              <a:buChar char=""/>
              <a:defRPr/>
            </a:pPr>
            <a:r>
              <a:rPr lang="es-ES" dirty="0"/>
              <a:t>Disfrutando de la calidez de la Corriente del Golfo, estos mágicos jardines de Cornualles son el hogar de una gran cantidad de las plantas más interesantes, raras y bellos árboles en las Islas Británicas. </a:t>
            </a:r>
          </a:p>
          <a:p>
            <a:pPr marL="274320" indent="-274320" eaLnBrk="1" fontAlgn="auto" hangingPunct="1">
              <a:spcBef>
                <a:spcPts val="580"/>
              </a:spcBef>
              <a:spcAft>
                <a:spcPts val="0"/>
              </a:spcAft>
              <a:buFont typeface="Wingdings 2"/>
              <a:buChar char=""/>
              <a:defRPr/>
            </a:pPr>
            <a:r>
              <a:rPr lang="es-ES" dirty="0"/>
              <a:t> El genio creativo de los comienzos del siglo XIX los propietarios de jardines de Cornualles, y su hambre y la pasión o el exotismo, los llevó a patrocinar los grandes expediciones de buscadores de plantas. </a:t>
            </a:r>
          </a:p>
          <a:p>
            <a:pPr marL="274320" indent="-274320" eaLnBrk="1" fontAlgn="auto" hangingPunct="1">
              <a:spcBef>
                <a:spcPts val="580"/>
              </a:spcBef>
              <a:spcAft>
                <a:spcPts val="0"/>
              </a:spcAft>
              <a:buFont typeface="Wingdings 2"/>
              <a:buChar char=""/>
              <a:defRPr/>
            </a:pPr>
            <a:r>
              <a:rPr lang="es-ES" dirty="0"/>
              <a:t>Las semillas y plantas que trajeron de todo el mundo ayudó a crear estos ejemplos únicos de teatro vivo ,salvaje y magnífico.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0091676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4 Imagen" descr="Trewithen_gardens_cornw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4026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Trewinthen Gardens.-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031641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Trewith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4582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Trewithen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7512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Trewithen Gardens.-Cornwal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74785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Trewithen Gardens.-Cornwall.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9107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Trewithen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13242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Trewithen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782524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Trewithen Gardens.-Cornwall.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729140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Trewithen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979784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Trewith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267276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Trewithen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247748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Trewithen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652688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Trewiden Gardens.-Cornw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97382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Trewithen Gardens.-Cornwal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3974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TotalTime>
  <Words>1191</Words>
  <Application>Microsoft Office PowerPoint</Application>
  <PresentationFormat>Presentación en pantalla (4:3)</PresentationFormat>
  <Paragraphs>208</Paragraphs>
  <Slides>116</Slides>
  <Notes>84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116</vt:i4>
      </vt:variant>
    </vt:vector>
  </HeadingPairs>
  <TitlesOfParts>
    <vt:vector size="121" baseType="lpstr">
      <vt:lpstr>Calibri</vt:lpstr>
      <vt:lpstr>Century Schoolbook</vt:lpstr>
      <vt:lpstr>Wingdings</vt:lpstr>
      <vt:lpstr>Wingdings 2</vt:lpstr>
      <vt:lpstr>Default Theme</vt:lpstr>
      <vt:lpstr>EUROPA.-LA VUELTA AL MUNDO EN 885 JARDINES.-REINO UNIDO.- CORNWALL.-III</vt:lpstr>
      <vt:lpstr>Tregrehan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Trelissik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Trerice Manor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Tresco Abbey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Trevarno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Trewinthen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6</cp:revision>
  <dcterms:created xsi:type="dcterms:W3CDTF">2013-09-08T06:06:48Z</dcterms:created>
  <dcterms:modified xsi:type="dcterms:W3CDTF">2018-03-09T15:22:13Z</dcterms:modified>
</cp:coreProperties>
</file>