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048E-A0BA-40BE-87CE-45CD02219059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D29AC-A174-4EB9-9F4B-FF6FB6C74B1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5659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2A7B88-E5F8-4FE7-9BE3-44D706F56352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484912-EF28-4311-B266-4E0A4692D7C8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Bluebells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B5C368-F5EB-4E91-A720-2667FBC94860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Lost Valley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8F5552-F2A2-416E-B58E-D8C5F23D8CFA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099DA2-7CDF-441C-93B7-FD90EDAC662F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360EF0-09AE-4946-83EF-5D0E5D115217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D68532-4F92-49AE-BEA9-EFB0C3951C13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hyperlink" Target="//upload.wikimedia.org/wikipedia/commons/a/ab/TrebahDDay.JPG" TargetMode="Externa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216024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CORNWALL.-IV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87824" y="4437112"/>
            <a:ext cx="460851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The Lost Gardens of Heligan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Los </a:t>
            </a:r>
            <a:r>
              <a:rPr lang="es-ES" sz="2400" b="1" dirty="0"/>
              <a:t>Lost Gardens of Heligan,</a:t>
            </a:r>
            <a:r>
              <a:rPr lang="es-ES" sz="2400" dirty="0"/>
              <a:t> cerca de Mevagissey en Cornwall, son uno de los más populares los jardines botánicos en el Reino Unido. </a:t>
            </a:r>
          </a:p>
          <a:p>
            <a:pPr eaLnBrk="1" hangingPunct="1"/>
            <a:r>
              <a:rPr lang="es-ES" sz="2400" dirty="0"/>
              <a:t>El estilo de los jardines es típico del estilo del siglo Gardenesque XIX, con zonas de diferente carácter y en los estilos de diseño diferentes. </a:t>
            </a:r>
          </a:p>
          <a:p>
            <a:pPr eaLnBrk="1" hangingPunct="1"/>
            <a:r>
              <a:rPr lang="es-ES" sz="2400" dirty="0"/>
              <a:t>Los jardines fueron creados por los miembros de la familia de Cornualles Tremayne, durante un período comprendido entre mediados del siglo XVIII hasta principios del siglo XX, y siguen formando parte de las propiedades de la familia Heligan 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849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Los jardines fueron abandonados después de la Primera Guerra Mundial , y sólo se restauraron en la década de 1990, una restauración que ha sido objeto de varios programas populares de televisión y libros.</a:t>
            </a:r>
          </a:p>
          <a:p>
            <a:pPr eaLnBrk="1" hangingPunct="1"/>
            <a:r>
              <a:rPr lang="es-ES" sz="2400" dirty="0"/>
              <a:t>Los jardines ahora cuenta con una fabulosa colección antigua y colosal de rododendros y camelias , una serie de lagos alimentados por una bomba de ariete de más de cien años, la flor de alta productividad y huertas, un jardín a la italiana, y una impresionante zona salvaje con sub-tropicales helechos arborescentes llamada "La Jungla".</a:t>
            </a:r>
          </a:p>
          <a:p>
            <a:pPr eaLnBrk="1" hangingPunct="1"/>
            <a:r>
              <a:rPr lang="es-ES" sz="2400" dirty="0"/>
              <a:t>Los jardines también tienen dos figuras hechas de rocas y plantas conocida como </a:t>
            </a:r>
            <a:r>
              <a:rPr lang="es-ES" sz="2400" i="1" dirty="0"/>
              <a:t>la</a:t>
            </a:r>
            <a:r>
              <a:rPr lang="es-ES" sz="2400" dirty="0"/>
              <a:t> Doncella </a:t>
            </a:r>
            <a:r>
              <a:rPr lang="es-ES" sz="2400" i="1" dirty="0"/>
              <a:t>de barro</a:t>
            </a:r>
            <a:r>
              <a:rPr lang="es-ES" sz="2400" dirty="0"/>
              <a:t> y la </a:t>
            </a:r>
            <a:r>
              <a:rPr lang="es-ES" sz="2400" i="1" dirty="0"/>
              <a:t>cabeza del gigante.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02699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Los jardines perdidos de Heligan rodean completamente la casa Heligan y  sus jardines privados. </a:t>
            </a:r>
          </a:p>
          <a:p>
            <a:pPr eaLnBrk="1" hangingPunct="1"/>
            <a:r>
              <a:rPr lang="es-ES" sz="2400" dirty="0"/>
              <a:t>Se encuentran cerca de (2,4 km) al norte-este de y cerca de (76 m), el pueblo pesquero de Mevagissey</a:t>
            </a:r>
          </a:p>
          <a:p>
            <a:pPr eaLnBrk="1" hangingPunct="1"/>
            <a:r>
              <a:rPr lang="es-ES" sz="2400" dirty="0"/>
              <a:t>Los jardines tienen (9,7 km) por carretera desde la ciudad y la estación de ferrocarril de St Austell , y están principalmente en la parroquia de San Ewe , aunque algunos elementos de los jardines orientales están en la parroquia de Mevagissey .</a:t>
            </a:r>
          </a:p>
          <a:p>
            <a:pPr eaLnBrk="1" hangingPunct="1"/>
            <a:r>
              <a:rPr lang="es-ES" sz="2400" dirty="0"/>
              <a:t>La parte norte de los jardines, que incluye los principales jardines ornamentales y vegetales, están ligeramente superiores a la casa, y a la pendiente suave 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748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68860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Las áreas de los jardines hacia el oeste, sur y este de la pendiente pronunciada de la casa hay una serie de valles que finalmente desembocan en el mar en Mevagissey. </a:t>
            </a:r>
          </a:p>
          <a:p>
            <a:pPr eaLnBrk="1" hangingPunct="1"/>
            <a:r>
              <a:rPr lang="es-ES" sz="2400" dirty="0"/>
              <a:t>Estas áreas son mucho más salvajes, e incluyen </a:t>
            </a:r>
            <a:r>
              <a:rPr lang="es-ES" sz="2400" i="1" dirty="0"/>
              <a:t>la selva</a:t>
            </a:r>
            <a:r>
              <a:rPr lang="es-ES" sz="2400" dirty="0"/>
              <a:t> y </a:t>
            </a:r>
            <a:r>
              <a:rPr lang="es-ES" sz="2400" i="1" dirty="0"/>
              <a:t>el Valle Perdido.</a:t>
            </a:r>
            <a:r>
              <a:rPr lang="es-ES" sz="2400" dirty="0"/>
              <a:t> </a:t>
            </a:r>
          </a:p>
          <a:p>
            <a:pPr eaLnBrk="1" hangingPunct="1"/>
            <a:r>
              <a:rPr lang="es-ES" sz="2400" dirty="0"/>
              <a:t>Antes de la Primera Guerra Mundial, el jardín requería los servicios de 22 jardineros para mantenerlo, pero  la guerra llevo a la muerte de no menos de 16 de los jardineros, y en 1916 el jardín estaba siendo atendido por sólo 8 hombres.</a:t>
            </a:r>
          </a:p>
          <a:p>
            <a:pPr eaLnBrk="1" hangingPunct="1"/>
            <a:r>
              <a:rPr lang="es-ES" sz="2400" dirty="0"/>
              <a:t>En  la década de 1920 Jack Tremayne de Italia , que había inspirado anteriormente el </a:t>
            </a:r>
            <a:r>
              <a:rPr lang="es-ES" sz="2400" i="1" dirty="0"/>
              <a:t>jardín italiano,</a:t>
            </a:r>
            <a:r>
              <a:rPr lang="es-ES" sz="2400" dirty="0"/>
              <a:t> le llevó a establecer un hogar permanente en ella, y arrendar Heligan.</a:t>
            </a:r>
            <a:endParaRPr lang="es-E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139001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 casa fue arrendada durante la mayoría del siglo XX, utilizada por el Ejército de los EE.UU. durante la Segunda Guerra Mundial , y luego se convierte en pisos y se vende sin los jardines, en la década de 1970. </a:t>
            </a:r>
          </a:p>
          <a:p>
            <a:pPr eaLnBrk="1" hangingPunct="1"/>
            <a:r>
              <a:rPr lang="es-ES" sz="2400" dirty="0"/>
              <a:t>En este contexto, los jardines cayeron en un grave estado de abandono, y se perdieron en parte. </a:t>
            </a:r>
          </a:p>
          <a:p>
            <a:pPr eaLnBrk="1" hangingPunct="1"/>
            <a:r>
              <a:rPr lang="es-ES" sz="2400" dirty="0"/>
              <a:t>Después de la muerte de Jack Tremayne, sin hijos, la finca Heligan pasó a ser propiedad de un fideicomiso para el beneficio de varios miembros de la familia extendida Tremayne. </a:t>
            </a:r>
          </a:p>
          <a:p>
            <a:pPr eaLnBrk="1" hangingPunct="1"/>
            <a:r>
              <a:rPr lang="es-ES" sz="2400" dirty="0"/>
              <a:t>Uno de ellos, John Willis, vivía en la zona y era responsable de introducir al productor Tim Smit a los jardines. </a:t>
            </a:r>
          </a:p>
        </p:txBody>
      </p:sp>
    </p:spTree>
    <p:extLst>
      <p:ext uri="{BB962C8B-B14F-4D97-AF65-F5344CB8AC3E}">
        <p14:creationId xmlns:p14="http://schemas.microsoft.com/office/powerpoint/2010/main" val="561194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333375"/>
            <a:ext cx="7416824" cy="5686425"/>
          </a:xfrm>
        </p:spPr>
        <p:txBody>
          <a:bodyPr/>
          <a:lstStyle/>
          <a:p>
            <a:pPr eaLnBrk="1" hangingPunct="1"/>
            <a:r>
              <a:rPr lang="es-ES" sz="2400" dirty="0"/>
              <a:t>Él y un grupo de entusiastas compañeros decidió restaurar el jardín a su antigua gloria, y, eventualmente, arrendarlo a la familia Tremayne.</a:t>
            </a:r>
          </a:p>
          <a:p>
            <a:pPr eaLnBrk="1" hangingPunct="1"/>
            <a:r>
              <a:rPr lang="es-ES" sz="2400" dirty="0"/>
              <a:t>La restauración, que ha sido objeto de una sexta parte de Channel 4 la serie de televisión en 1996, demostró ser un éxito, no sólo por la revitalización de los jardines, sino también la economía local en torno a Heligan proporcionando empleo. </a:t>
            </a:r>
          </a:p>
          <a:p>
            <a:pPr eaLnBrk="1" hangingPunct="1"/>
            <a:r>
              <a:rPr lang="es-ES" sz="2400" dirty="0"/>
              <a:t>Los jardines están arrendadas por una empresa propiedad de sus restauradores,  para cultivarlas y hacerlas funcionar como una atracción turística.</a:t>
            </a:r>
          </a:p>
          <a:p>
            <a:pPr eaLnBrk="1" hangingPunct="1"/>
            <a:endParaRPr lang="es-ES" sz="24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8010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Heligan.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914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Heligan.-The Giant He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18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Heligan.-heriss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129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Heligan1com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482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Heligan.-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160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Heliga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497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Heligan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58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Heligan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556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Heligan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84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Heligan.-11 Cameli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561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Heligan.-x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724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Heligan_Jungle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105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Heligan_Rhododendro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399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Lost Gardens of Heligan - rhododendron brid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699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Heligan.-Flora's_Green_rhododendron_t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47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Heligan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632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HeliganTheJung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808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2 Imagen" descr="Lost Gardens of Heliga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562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Heligan-cornwall-uk-by-Betty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181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Heliga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855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Heligan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913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Heligan.-4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596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2 Imagen" descr="Heligan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167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Heliga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1758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Heligan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264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eligan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466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Heligan.-The_Jungle_The_Last_Gardens_of_Helig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777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Heligan.-The_Ravine_garden_at_Heliga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53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Heligan.-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290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Heligan.-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2499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Heligan.-x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2168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Heligan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7250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Heligan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71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Heligan.-jardin cl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8765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Heli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509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Heligan.-Slleping Mai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601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2 Imagen" descr="Heligan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2886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Heligan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1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2490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 descr="Heligan_30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3408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Heligan Gardens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8780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Lost Gardens.-mud-maid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5370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3 Imagen" descr="Lost Gardens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9459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2 Imagen" descr="Heligan Gardens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6764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2 Imagen" descr="heligan.-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6077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Heligan Gardens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822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Heligan Garden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9389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Heligan Garden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4950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Heligan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6174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Heligan jungl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0060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Heligan_Walled_Garde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5579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2 Imagen" descr="heligan-spring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4324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4 Imagen" descr="heligan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3771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Lost Gardens.-Heligan_3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6219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ost Gardens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8170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Heligan_Northern_Summer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6552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heligan Gardens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9157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Lost Gardens of Heligan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8672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Heligan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5089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Heligan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4259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Heligan_Italian_Garde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6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ost Gardens.-s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1989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ost Gardens.-s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7881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ost Gardens de Heli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7711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Lost Gardens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0"/>
            <a:ext cx="9102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863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ost Gardens of Heligan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3633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ost Gardens of Heliga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1639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ost Gardens of Heligan 0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9279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ost Gardens of heligan - bluebel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1664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ost Gardens of Heligan - Jungle with lak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5333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ost Gardens of Heligan - Jungle with tree fer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2463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ost Gardens of Heligan - Lost Valley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7627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  <p:sp>
        <p:nvSpPr>
          <p:cNvPr id="860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Trebah</a:t>
            </a:r>
            <a:r>
              <a:rPr lang="es-ES" sz="2400" dirty="0"/>
              <a:t> son (110.000 m  </a:t>
            </a:r>
            <a:r>
              <a:rPr lang="es-ES" sz="2400" baseline="30000" dirty="0"/>
              <a:t>2)</a:t>
            </a:r>
            <a:r>
              <a:rPr lang="es-ES" sz="2400" dirty="0"/>
              <a:t>  de jardin sub-tropical situado en Cornwall cerca del jardin Glendurgan  y por encima del río Helford.</a:t>
            </a:r>
          </a:p>
          <a:p>
            <a:pPr eaLnBrk="1" hangingPunct="1"/>
            <a:r>
              <a:rPr lang="es-ES" sz="2400" dirty="0"/>
              <a:t>En 1831 Trebah fue adquirida por la familia Fox , que construyó el jardin Glendurgan .</a:t>
            </a:r>
          </a:p>
          <a:p>
            <a:pPr eaLnBrk="1" hangingPunct="1"/>
            <a:r>
              <a:rPr lang="es-ES" sz="2400" dirty="0"/>
              <a:t>Trebah quedó constituido como un parque de diversiones por Charles Fox , un erudito de Quaker enorme energía creativa que prestaron atención meticulosa a la posición exacta de cada árbol.</a:t>
            </a:r>
          </a:p>
          <a:p>
            <a:pPr eaLnBrk="1" hangingPunct="1"/>
            <a:r>
              <a:rPr lang="es-ES" sz="2400" dirty="0"/>
              <a:t> Su hijo-en-ley, Edmund Backhouse, diputado por Darlington hizo el trabajo adicional.</a:t>
            </a:r>
          </a:p>
        </p:txBody>
      </p:sp>
    </p:spTree>
    <p:extLst>
      <p:ext uri="{BB962C8B-B14F-4D97-AF65-F5344CB8AC3E}">
        <p14:creationId xmlns:p14="http://schemas.microsoft.com/office/powerpoint/2010/main" val="2253338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Durante la II Guerra Mundial , Trebah fue utilizado para fines militares y el asalto a la playa de Omaha en Normandía fue lanzado desde Polgwidden playa, al pie del jardin de Trebah. </a:t>
            </a:r>
          </a:p>
          <a:p>
            <a:pPr eaLnBrk="1" hangingPunct="1"/>
            <a:r>
              <a:rPr lang="es-ES" sz="2400" dirty="0"/>
              <a:t>La inscripción en la losa conmemorativa a los pies del jardin  Trebah : "Para los oficiales y soldados de los EE.UU. 29a División de Infantería , que se embarcaron desde Trebah en junio de 1944 para el Día-D . asalto a Omaha Beach, en su recuerdo. " </a:t>
            </a:r>
          </a:p>
          <a:p>
            <a:pPr eaLnBrk="1" hangingPunct="1"/>
            <a:r>
              <a:rPr lang="es-ES" sz="2400" dirty="0"/>
              <a:t>Uno de los propietarios posteriores fue Donald Healey , el diseñador de automóviles, que elimino algunas de las estructuras militares concretas y  una casa de botes en la playa.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82598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041976" cy="48942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En 1981, en ​​su 64  cumpleaños , de Tony y Hibbert Eira compraron Trebah como su casa de retiro. </a:t>
            </a:r>
          </a:p>
          <a:p>
            <a:pPr eaLnBrk="1" hangingPunct="1"/>
            <a:r>
              <a:rPr lang="es-ES" sz="2400" dirty="0"/>
              <a:t>Ellos fueron convencidos a renunciar a los tres primeros años de su retiro para restaurar el jardín.</a:t>
            </a:r>
          </a:p>
          <a:p>
            <a:pPr eaLnBrk="1" hangingPunct="1"/>
            <a:r>
              <a:rPr lang="es-ES" sz="2400" dirty="0"/>
              <a:t>El jardín fue abierto al público en 1987 y en 1989 el número de visitantes llegó a 36.000.</a:t>
            </a:r>
          </a:p>
          <a:p>
            <a:pPr eaLnBrk="1" hangingPunct="1"/>
            <a:r>
              <a:rPr lang="es-ES" sz="2400" dirty="0"/>
              <a:t>La familia Hibbert dio la casa, el jardín y casas de campo a la confianza  de Jardin Trebah  , una organización benéfica registrada, para asegurar que el jardín podría ser preservado para las generaciones futuras. </a:t>
            </a:r>
          </a:p>
        </p:txBody>
      </p:sp>
    </p:spTree>
    <p:extLst>
      <p:ext uri="{BB962C8B-B14F-4D97-AF65-F5344CB8AC3E}">
        <p14:creationId xmlns:p14="http://schemas.microsoft.com/office/powerpoint/2010/main" val="36897761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113984" cy="5038725"/>
          </a:xfrm>
        </p:spPr>
        <p:txBody>
          <a:bodyPr/>
          <a:lstStyle/>
          <a:p>
            <a:pPr eaLnBrk="1" hangingPunct="1"/>
            <a:r>
              <a:rPr lang="es-ES" sz="2400" dirty="0"/>
              <a:t>En el año 2000 el número de visitantes había superado 105.000 y una beca de £ 1.940.000 del Heritage Lottery Fund y un objetivo permitido Trebah para construir el nuevo 'Hibbert Centre', para la reconstrucción del asiento Alice Hext, recuperar el vivero y llevar a cabo de jardinería y mejoras importantes jardín.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60407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Archivo: TrebahDDa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9390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2 Imagen" descr="Trebah Gardens.-s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7020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Trebha Garden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59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Trebah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974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Trebah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9745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Trebah Garden.-s4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12370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Trebah Garden.-s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1887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Trebah Gardens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4348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Trebah Garden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2505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Trebah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8088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Trebah Gardens.-s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1241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2 Imagen" descr="Trebha Gardena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6863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Trebha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3334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Trebah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7092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Trebah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9509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Trebah Gardens.-1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02863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Trebah Gardens.-Cornwall.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0272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Trebah Gardens.-Cornwall.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5596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Trebah Gardens.-Dicksonia antartic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67293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Trebah Gardens.-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0043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Trebah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0802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Trebah Gardens.-Cornwall.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58561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3 Imagen" descr="Trebah Gardens.-Cornwall (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89224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2 Imagen" descr="Trebah Gardens.-s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022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Trebah Gardens.-s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9400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Trebah Gardens.-s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40605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Trebah Gardens.-s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5645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Trebha Gardens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911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1067</Words>
  <Application>Microsoft Office PowerPoint</Application>
  <PresentationFormat>Presentación en pantalla (4:3)</PresentationFormat>
  <Paragraphs>47</Paragraphs>
  <Slides>110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5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CORNWALL.-IV</vt:lpstr>
      <vt:lpstr>The Lost Gardens of Heligan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Trebah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2018-03-09T12:33:31Z</dcterms:modified>
</cp:coreProperties>
</file>