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62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translate.googleusercontent.com/translate_c?hl=es&amp;prev=/search?q%3Dhaddon%2Bhall%2Bwikipedia%26hl%3Des%26prmd%3Dimvns&amp;rurl=translate.google.es&amp;sl=en&amp;u=http://en.wikipedia.org/wiki/Haddon_Hall&amp;usg=ALkJrhgLcxx1gps01vSmSJ-HVO7qhXSIYg#cite_note-6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2088232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</a:t>
            </a:r>
            <a:br>
              <a:rPr lang="es-ES" sz="3200" dirty="0"/>
            </a:br>
            <a:r>
              <a:rPr lang="es-ES" sz="3200" dirty="0"/>
              <a:t>DERBYSHIRE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9321" y="4293096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Haddon Hall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258000" cy="51498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Haddon Hall</a:t>
            </a:r>
            <a:r>
              <a:rPr lang="es-ES" sz="2400" dirty="0"/>
              <a:t> es una casa de campo en el río Wye en Bakewell , Derbyshire, una propiedad del duque de Rutland , ocupada por el Señor Modales Edward y su familia.</a:t>
            </a:r>
          </a:p>
          <a:p>
            <a:pPr eaLnBrk="1" hangingPunct="1"/>
            <a:r>
              <a:rPr lang="es-ES" sz="2400" dirty="0"/>
              <a:t>En forma de una casa señorial medieval, que ha sido descrita como "la casa más completa e interesante de su período".</a:t>
            </a:r>
          </a:p>
          <a:p>
            <a:pPr eaLnBrk="1" hangingPunct="1"/>
            <a:r>
              <a:rPr lang="es-ES" sz="2400" dirty="0"/>
              <a:t>El duque creó la novena pared topiaria del jardín contiguo a la casa de campo cortada con los escudos heráldicos de la cabeza del jabalí y el pavo real, símbolo de las familias de Vernon y Manners.</a:t>
            </a:r>
            <a:r>
              <a:rPr lang="es-ES" sz="2400" baseline="30000" dirty="0">
                <a:hlinkClick r:id="rId2"/>
              </a:rPr>
              <a:t>]</a:t>
            </a:r>
            <a:endParaRPr lang="es-ES" sz="2400" dirty="0"/>
          </a:p>
          <a:p>
            <a:pPr eaLnBrk="1" hangingPunct="1"/>
            <a:r>
              <a:rPr lang="es-ES" sz="2400" dirty="0"/>
              <a:t>En Haddon Hall reside la familia Manners el día de hoy.</a:t>
            </a:r>
          </a:p>
        </p:txBody>
      </p:sp>
    </p:spTree>
    <p:extLst>
      <p:ext uri="{BB962C8B-B14F-4D97-AF65-F5344CB8AC3E}">
        <p14:creationId xmlns:p14="http://schemas.microsoft.com/office/powerpoint/2010/main" val="1531398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3 Imagen" descr="Haddon Hall.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536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Haddon Hall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538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Haddon Hall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8673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Haddon Hall.-2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785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Haddon Hall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47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Haddon Hall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517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Haddon Hall.-Derbyshire..-4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11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2 Imagen" descr="Haddon Hall.-1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3 Imagen" descr="Haddon Hall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677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2 Imagen" descr="Haddon Hall.-Derbysh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024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Haddon Hall.-Derbyshire.Walled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9080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953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Haddon H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763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Haddon Hall.-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1436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2 Imagen" descr="Haddon Hall.-x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499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2 Imagen" descr="Haddon Hall.-x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3 Imagen" descr="Haddon Hall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787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2 Imagen" descr="Haddon_Hall_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383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2 Imagen" descr="Haddon_Hall_rear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7920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Haddon-hall-73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6163" cy="745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187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Haddon-hall-elizabethan-garden.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658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Haddon-hall-garden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586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Hadon Garden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4578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Lea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258000" cy="5149850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 jardín arbolado que se especializa en rododendros, azaleas y kalmias.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está en el sitio de una cantera de piedra de molino medieval.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Lea jardines está ubicados en una ladera orientada al oeste al sur, en el extremo norte del valle de ámbar, mirando a uno de los picos de la cadena Pennine. </a:t>
            </a:r>
            <a:br>
              <a:rPr lang="es-ES" dirty="0"/>
            </a:br>
            <a:r>
              <a:rPr lang="es-ES" dirty="0"/>
              <a:t> Lea se encuentra en grano Milstone a una altura de unos (213 m) por encima del nivel del mar.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el valle, el río Derwent serpentea, pasando por Matlock y en dirección a Derby .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6010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85992" cy="53990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Fue el pueblo de Lea que John Marsden-Smedley (1867-1959) pasó gran parte de su vida. </a:t>
            </a:r>
          </a:p>
          <a:p>
            <a:pPr eaLnBrk="1" hangingPunct="1"/>
            <a:r>
              <a:rPr lang="es-ES" sz="2400" dirty="0"/>
              <a:t>Además de ser el local escudero, él era el dueño de John Smedley Ltd, un fabricante de calidad de las prendas de lana que todavía está en existencia hoy. </a:t>
            </a:r>
          </a:p>
          <a:p>
            <a:pPr eaLnBrk="1" hangingPunct="1"/>
            <a:r>
              <a:rPr lang="es-ES" sz="2400" dirty="0"/>
              <a:t>En 1895 se reconstruyó la finca de pasto verde en la casa muy bien, que todavía se utiliza hoy como un centro residencial y  por la autoridad educativa local.</a:t>
            </a:r>
          </a:p>
          <a:p>
            <a:pPr eaLnBrk="1" hangingPunct="1"/>
            <a:r>
              <a:rPr lang="es-ES" sz="2400" dirty="0"/>
              <a:t>Los jardines de Lea  eran los típicos de una casa de la época, con altos muros de las casas protegidas y calientes para el cultivo de frutas y flores.</a:t>
            </a:r>
          </a:p>
        </p:txBody>
      </p:sp>
    </p:spTree>
    <p:extLst>
      <p:ext uri="{BB962C8B-B14F-4D97-AF65-F5344CB8AC3E}">
        <p14:creationId xmlns:p14="http://schemas.microsoft.com/office/powerpoint/2010/main" val="2822286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96975"/>
            <a:ext cx="7041976" cy="48228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Estos jardines han reflejado inicialmente el gran amor por las plantas de John Marsden-Smedleys, y el área local aún debe gran parte de su naturaleza boscosa </a:t>
            </a:r>
            <a:r>
              <a:rPr lang="es-ES" dirty="0"/>
              <a:t>a</a:t>
            </a:r>
            <a:r>
              <a:rPr lang="es-ES" sz="2400" dirty="0"/>
              <a:t> su dedicación a la plantación de árboles. </a:t>
            </a:r>
            <a:br>
              <a:rPr lang="es-ES" sz="2400" dirty="0"/>
            </a:br>
            <a:r>
              <a:rPr lang="es-ES" sz="2400" dirty="0"/>
              <a:t>John Marsden-Smedley intento la plantación de rododendros  en diversas áreas de su tierra, y los restos de estos ensayos se puede ver todavía en algunas partes de su viejo bosque. </a:t>
            </a:r>
          </a:p>
          <a:p>
            <a:pPr eaLnBrk="1" hangingPunct="1"/>
            <a:r>
              <a:rPr lang="es-ES" sz="2400" dirty="0"/>
              <a:t>Estos primeros ensayos produjeron una situación ideal con el refugio más deseado para el establecimiento exitoso de los rododendros, y el lado actual de los jardines de Lea.</a:t>
            </a:r>
          </a:p>
        </p:txBody>
      </p:sp>
    </p:spTree>
    <p:extLst>
      <p:ext uri="{BB962C8B-B14F-4D97-AF65-F5344CB8AC3E}">
        <p14:creationId xmlns:p14="http://schemas.microsoft.com/office/powerpoint/2010/main" val="13602439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399087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Además, los árboles maduros de pino silvestre, el tejo, </a:t>
            </a:r>
            <a:r>
              <a:rPr lang="es-ES" dirty="0"/>
              <a:t>s</a:t>
            </a:r>
            <a:r>
              <a:rPr lang="es-ES" sz="2400" dirty="0"/>
              <a:t>ycamore, castaño, roble y abedul de plata le dieron la protección contra el viento y sombra parcial, tan esencial para estas plantas.</a:t>
            </a:r>
          </a:p>
          <a:p>
            <a:pPr eaLnBrk="1" hangingPunct="1"/>
            <a:r>
              <a:rPr lang="es-ES" sz="2400" dirty="0"/>
              <a:t>En 1935, a la edad de sesenta y ocho, John Marsden-Smedley se inspiró en sus visitas a Bodnant y Exbury para construir su propio jardín de rododendros en el sitio que había situado detrás de su jardín existente.</a:t>
            </a:r>
          </a:p>
          <a:p>
            <a:pPr eaLnBrk="1" hangingPunct="1"/>
            <a:r>
              <a:rPr lang="es-ES" sz="2400" dirty="0"/>
              <a:t> Expertos artesanos de su estado utilizaron la piedra abundante abundan en la zona - originalmente una cantera antigua que se remonta a la época romana a las rutas de la moda y galerías en el estilo local de muros de piedra seca.</a:t>
            </a:r>
          </a:p>
        </p:txBody>
      </p:sp>
    </p:spTree>
    <p:extLst>
      <p:ext uri="{BB962C8B-B14F-4D97-AF65-F5344CB8AC3E}">
        <p14:creationId xmlns:p14="http://schemas.microsoft.com/office/powerpoint/2010/main" val="3717261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Una colección de rododendros y azaleas se inició , y se llevaba un registro que muestra las plantas que provenían de agricultores y ganaderos líderes de la década de 1930., Exbury y Bodnant todas las características en las primeras entradas escritas a mano que detalla ordenadamente los proveedores de plantas y variedades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Se hicieron esfuerzos para establecer las variedades menos resistentes y se encontró que incluso los ejemplares que se suponía que sólo sobreviven en el oeste de las regiones costeras podrían ser cultivadas en esta cantera.</a:t>
            </a:r>
          </a:p>
        </p:txBody>
      </p:sp>
    </p:spTree>
    <p:extLst>
      <p:ext uri="{BB962C8B-B14F-4D97-AF65-F5344CB8AC3E}">
        <p14:creationId xmlns:p14="http://schemas.microsoft.com/office/powerpoint/2010/main" val="2586564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330008" cy="5543550"/>
          </a:xfrm>
        </p:spPr>
        <p:txBody>
          <a:bodyPr>
            <a:normAutofit fontScale="92500"/>
          </a:bodyPr>
          <a:lstStyle/>
          <a:p>
            <a:r>
              <a:rPr lang="es-ES" dirty="0"/>
              <a:t>Durante este período, John Marsden-Smedley recogido cerca de 350 variedades de la especie y los rododendros y azaleas híbridas en un sitio de dos hectáreas, que se desarrolló antes de su muerte en 1959, a la edad de 92 años.</a:t>
            </a:r>
          </a:p>
          <a:p>
            <a:pPr eaLnBrk="1" hangingPunct="1"/>
            <a:r>
              <a:rPr lang="es-ES" sz="2400" dirty="0"/>
              <a:t>La finca fue dividida y vendida, y fue en ese momento que los jardines fueron adquiridos por Peter y Nancy Tese les unió un año después por Joyce Colíder que trajo a su experiencia como administrador de la finca de John Marsden-Smedley, junto con un conocimiento profundo de los jardines y su contenido. </a:t>
            </a:r>
            <a:br>
              <a:rPr lang="es-ES" sz="2400" dirty="0"/>
            </a:br>
            <a:r>
              <a:rPr lang="es-ES" sz="2400" dirty="0"/>
              <a:t>Nancy The mostró un talento artístico para la rocalla y diseño de jardines, la creación de nuevos desprendimientos alpinos para complementar la colección de rododendros existentes.</a:t>
            </a:r>
          </a:p>
        </p:txBody>
      </p:sp>
    </p:spTree>
    <p:extLst>
      <p:ext uri="{BB962C8B-B14F-4D97-AF65-F5344CB8AC3E}">
        <p14:creationId xmlns:p14="http://schemas.microsoft.com/office/powerpoint/2010/main" val="29103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Lea Gardens.-.x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80146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Lea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5543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Lea Gardens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6838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Lea Gardens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9007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Lea Gardens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5645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Lea Gardens.-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57938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Lea Gardens.-a2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3294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Lea Gardens.-a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1975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Lea Gardens.-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8986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Lea Gardens.-a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5964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Lea Gardens.-6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2306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Lea Gardens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443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Lea Gardens.-18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4073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Lea Gardens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8459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Lea Gardens.-10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5233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Lea Gardens .-Derbyshire.-6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6375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Lea Gardens x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8289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Lea Garden.-x6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6339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Lea Gardens.-1 (2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92350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Lea Gardens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7656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2 Imagen" descr="Lea Gardens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1444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Lea Gardens.-3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5306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Lea Gardens.-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56629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Lea Gardens.-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61103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Lea Gardens.-1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7438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Lea Gardens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6980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Lea Gardens.-14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8931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Lea Gardens.-a8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21926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Lea Garden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2962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4 Imagen" descr="Lea Gardens .-Debyshire.-3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29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Lea Gardens .-Debyshire.-4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7838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Lea Gardens .-Debyshire.-5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0950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2 Imagen" descr="Lea Gardens .-Debyshire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117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Lea Gardens .-Debysh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85541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Lea Gardens .-Derbyshire.-7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6167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Lea Gardens (2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1933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The Burros Gardens  </a:t>
            </a:r>
          </a:p>
        </p:txBody>
      </p:sp>
      <p:sp>
        <p:nvSpPr>
          <p:cNvPr id="71683" name="3 Marcador de contenido"/>
          <p:cNvSpPr>
            <a:spLocks noGrp="1"/>
          </p:cNvSpPr>
          <p:nvPr>
            <p:ph sz="quarter" idx="1"/>
          </p:nvPr>
        </p:nvSpPr>
        <p:spPr>
          <a:xfrm>
            <a:off x="914400" y="1844824"/>
            <a:ext cx="7113984" cy="4679801"/>
          </a:xfrm>
        </p:spPr>
        <p:txBody>
          <a:bodyPr/>
          <a:lstStyle/>
          <a:p>
            <a:pPr eaLnBrk="1" hangingPunct="1"/>
            <a:r>
              <a:rPr lang="es-ES" b="1" dirty="0"/>
              <a:t>Los Jardines Burros - </a:t>
            </a:r>
            <a:r>
              <a:rPr lang="es-ES" dirty="0"/>
              <a:t>Esta es una colección hermosa de los jardines situado en 20.000 m2, en la campiña de Derbyshire</a:t>
            </a:r>
            <a:r>
              <a:rPr lang="es-ES" b="1" dirty="0"/>
              <a:t>.</a:t>
            </a:r>
            <a:r>
              <a:rPr lang="es-ES" dirty="0"/>
              <a:t> </a:t>
            </a:r>
            <a:br>
              <a:rPr lang="es-ES" b="1" dirty="0"/>
            </a:br>
            <a:r>
              <a:rPr lang="es-ES" dirty="0"/>
              <a:t>El estilo del jardín varía de acuerdo con un romano italiano, y el elemento de Cornisa, entre muchos otros. </a:t>
            </a:r>
          </a:p>
          <a:p>
            <a:pPr eaLnBrk="1" hangingPunct="1"/>
            <a:r>
              <a:rPr lang="es-ES" dirty="0"/>
              <a:t>Aunque algunos de los jardines que son bastante jovenes, también hay muchas plantaciones muy establecidas situadas entre los árboles de roble muy antiguos y vistas impresionantes. </a:t>
            </a:r>
          </a:p>
        </p:txBody>
      </p:sp>
    </p:spTree>
    <p:extLst>
      <p:ext uri="{BB962C8B-B14F-4D97-AF65-F5344CB8AC3E}">
        <p14:creationId xmlns:p14="http://schemas.microsoft.com/office/powerpoint/2010/main" val="13659714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3 Imagen" descr="Burrows_gardens_derbysh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4016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The Burrow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88575" cy="764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935304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The Burrows Gardens.-.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0489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The Burrows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178237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The Burrows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7769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The Burrows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06958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The Burrows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9387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The Burrows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6259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Hardwick Gardens</a:t>
            </a:r>
          </a:p>
        </p:txBody>
      </p:sp>
      <p:sp>
        <p:nvSpPr>
          <p:cNvPr id="8089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Hardwick Hall</a:t>
            </a:r>
            <a:r>
              <a:rPr lang="es-ES" sz="2400" dirty="0"/>
              <a:t> , en Derbyshire , es uno de las más importantes  casas de campo isabelinas en Inglaterra .</a:t>
            </a:r>
          </a:p>
          <a:p>
            <a:pPr eaLnBrk="1" hangingPunct="1"/>
            <a:r>
              <a:rPr lang="es-ES" sz="2400" dirty="0"/>
              <a:t>Al igual que en obras de su arquitecto Robert Smythson , tanto en Longleat House y Salón de Wollaton , Hardwick Hall es uno de los primeros ejemplos de la interpretación  del estilo renacentista de la arquitectura inglesa , que se puso de moda cuando ya no era considerado necesario para fortalecer la propia casa.</a:t>
            </a:r>
          </a:p>
          <a:p>
            <a:pPr eaLnBrk="1" hangingPunct="1"/>
            <a:r>
              <a:rPr lang="es-ES" sz="2400" dirty="0"/>
              <a:t>Las líneas simétricas se muestran tanto en la arquitectura de Hardwick Hall y los jardines. </a:t>
            </a:r>
          </a:p>
        </p:txBody>
      </p:sp>
    </p:spTree>
    <p:extLst>
      <p:ext uri="{BB962C8B-B14F-4D97-AF65-F5344CB8AC3E}">
        <p14:creationId xmlns:p14="http://schemas.microsoft.com/office/powerpoint/2010/main" val="404693043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Hardwick.-colorful-flower-bord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59556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Hardwick.-herb-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81669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Hardwick 05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73563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Hardwick 06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61291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Hardwick 06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7600" cy="750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226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2 Imagen" descr="Hardwick Gadens.-Derbyshire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16200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Hardwick Gadens.-Derbyshire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844330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Hardwick Gadens.-Derbysh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401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Hardwick Gardens.-Derbyshire.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3998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Hardwick Hall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93260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Hardwick Hall.-2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60858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Hardwick Hall.-3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81715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Hardwick Hall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37406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2 Imagen" descr="Hardwick Hall 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9048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958656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2 Imagen" descr="Hardwick Hall trees-gardens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002303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Harwick H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93446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Renishaw Garden</a:t>
            </a:r>
          </a:p>
        </p:txBody>
      </p:sp>
      <p:sp>
        <p:nvSpPr>
          <p:cNvPr id="98307" name="3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Renishaw Hall</a:t>
            </a:r>
            <a:r>
              <a:rPr lang="es-ES" sz="2400" dirty="0"/>
              <a:t> es una casa señorial en Derbyshire , Inglaterra , que data del siglo XVII. </a:t>
            </a:r>
          </a:p>
          <a:p>
            <a:pPr eaLnBrk="1" hangingPunct="1"/>
            <a:r>
              <a:rPr lang="es-ES" sz="2400" dirty="0"/>
              <a:t>Ha sido el hogar de la familia Sitwell por más de 350 años. </a:t>
            </a:r>
          </a:p>
          <a:p>
            <a:pPr eaLnBrk="1" hangingPunct="1"/>
            <a:r>
              <a:rPr lang="es-ES" sz="2400" dirty="0"/>
              <a:t>La casa fue construida en 1625 por George Sitwell (1601 al 67) que en 1653 fue de alta Sheriff del condado de Derbyshire . Modificaciones y adiciones se hicieron a la construcción por Sir Sitwell l en torno a 1800. </a:t>
            </a:r>
          </a:p>
          <a:p>
            <a:pPr eaLnBrk="1" hangingPunct="1"/>
            <a:r>
              <a:rPr lang="es-ES" sz="2400" dirty="0"/>
              <a:t> La sala está ubicada al sur-este de Sheffield , y justo al norte de la aldea de Renishaw , que está al norte-este de Chesterfield , Derbyshire 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666164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96752"/>
            <a:ext cx="7113984" cy="532859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propietario hasta el año 2009 fue Sir Reresby Sitwell, séptimo barón Sitwell de Renishaw.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Él era el hijo mayor de Sir Sacheverell Sitwell, que era hermano de Edith y Osbert . </a:t>
            </a:r>
            <a:endParaRPr lang="es-ES" baseline="300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A su muerte la propiedad pasó a su hija, Alexandra Hayward.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jardines son notables, entre ellos un jardín italiano  trazado por Sir George Sitwell (1860-1943), están abiertos al público.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La sala está abierta sólo para grupos con cita privada.</a:t>
            </a:r>
          </a:p>
        </p:txBody>
      </p:sp>
    </p:spTree>
    <p:extLst>
      <p:ext uri="{BB962C8B-B14F-4D97-AF65-F5344CB8AC3E}">
        <p14:creationId xmlns:p14="http://schemas.microsoft.com/office/powerpoint/2010/main" val="256024977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 El parque está en la lista en el Registro de Parques y Jardines de Especial Interés Histórico en Inglaterra como grado II *. </a:t>
            </a:r>
          </a:p>
          <a:p>
            <a:r>
              <a:rPr lang="es-ES" dirty="0"/>
              <a:t> La adaptación de 1980 de la BBC de Orgullo y Prejuicio utiliza material filmado de Renishaw Hall.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293666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Reniosha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7942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Renishaw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087744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Renisha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6343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Renishaw Gardens.-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6775" cy="731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27966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Renishaw Gardens.-a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91700" cy="734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37259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Renishaw Hal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29366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Renishaw Hall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46030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Renishaw Hall.- UK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2300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Renishaw Hall.-s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66108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Renishaw Hall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921960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2 Imagen" descr="Renishaw_Hall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854520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Renishaw_Hall_Garden (2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673568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Renishaw_Hall_view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04360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Rennishaw Hall.-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5716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Words>1007</Words>
  <Application>Microsoft Office PowerPoint</Application>
  <PresentationFormat>Presentación en pantalla (4:3)</PresentationFormat>
  <Paragraphs>45</Paragraphs>
  <Slides>107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107</vt:i4>
      </vt:variant>
    </vt:vector>
  </HeadingPairs>
  <TitlesOfParts>
    <vt:vector size="111" baseType="lpstr">
      <vt:lpstr>Century Schoolbook</vt:lpstr>
      <vt:lpstr>Wingdings</vt:lpstr>
      <vt:lpstr>Wingdings 2</vt:lpstr>
      <vt:lpstr>Default Theme</vt:lpstr>
      <vt:lpstr>EUROPA.-LA VUELTA AL MUNDO EN 885 JARDINES.-REINO UNIDO.- DERBYSHIRE</vt:lpstr>
      <vt:lpstr>Haddon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Lea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The Burros Gardens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Hardwick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Renishaw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7</cp:revision>
  <dcterms:created xsi:type="dcterms:W3CDTF">2013-09-08T06:06:48Z</dcterms:created>
  <dcterms:modified xsi:type="dcterms:W3CDTF">2018-03-09T12:17:33Z</dcterms:modified>
</cp:coreProperties>
</file>