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1A987-FFC4-49BE-ADE3-099DCD3A1641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D09AA-C245-4C45-8558-04086312A77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838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Musa ensete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DADCA0-E279-4AF7-B886-333D6F60C77B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//upload.wikimedia.org/wikipedia/commons/2/23/Abbotsbury_-_geograph.org.uk_-_17114.jpg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5999" y="1196752"/>
            <a:ext cx="6438691" cy="237626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JARDINES.-REINO UNIDO.-</a:t>
            </a:r>
            <a:br>
              <a:rPr lang="es-ES" sz="3200" dirty="0"/>
            </a:br>
            <a:r>
              <a:rPr lang="es-ES" sz="3200" dirty="0"/>
              <a:t>DORSET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334435" y="4869160"/>
            <a:ext cx="4390256" cy="108012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Abbotsbury Subtropical Garden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sz="2400" dirty="0"/>
              <a:t>Los </a:t>
            </a:r>
            <a:r>
              <a:rPr lang="es-ES" sz="2400" b="1" dirty="0"/>
              <a:t>jardines de Abbotsbury Subtropical</a:t>
            </a:r>
            <a:r>
              <a:rPr lang="es-ES" sz="2400" dirty="0"/>
              <a:t> cerca del pueblo de Abbotsbury , Dorset , al sur de Inglaterra , son los jardines que están abiertos al público.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Se fundaron originalmente en 1765 por la condesa de Ilchester como un huerto para su cercano castillo. </a:t>
            </a:r>
          </a:p>
          <a:p>
            <a:pPr eaLnBrk="1" hangingPunct="1"/>
            <a:r>
              <a:rPr lang="es-ES" sz="2400" dirty="0"/>
              <a:t>Desde entonces, los jardines se han convertido en unos (81.000 m²) con plantas exóticas, muchas de las cuales eran especies recién descubiertas cuando se introdujeron por primera vez.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6865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613"/>
            <a:ext cx="7041976" cy="5183187"/>
          </a:xfrm>
        </p:spPr>
        <p:txBody>
          <a:bodyPr/>
          <a:lstStyle/>
          <a:p>
            <a:r>
              <a:rPr lang="es-ES" dirty="0"/>
              <a:t>Hay jardines formales e informales , con paseos por el bosque y jardines amurallados. </a:t>
            </a:r>
          </a:p>
          <a:p>
            <a:pPr eaLnBrk="1" hangingPunct="1"/>
            <a:r>
              <a:rPr lang="es-ES" sz="2400" dirty="0"/>
              <a:t>Los jardines se encuentran en un valle boscoso y protegido, que conduce hacia la playa de Chesil.. </a:t>
            </a:r>
          </a:p>
          <a:p>
            <a:pPr eaLnBrk="1" hangingPunct="1"/>
            <a:r>
              <a:rPr lang="es-ES" sz="2400" dirty="0"/>
              <a:t>Esto proporciona un microclima en el que las plantas más delicadas de lo normal para el sur de Inglaterra puede prosperar. </a:t>
            </a:r>
          </a:p>
          <a:p>
            <a:pPr eaLnBrk="1" hangingPunct="1"/>
            <a:r>
              <a:rPr lang="es-ES" sz="2400" dirty="0"/>
              <a:t>Sin embargo, en 1990, violentas tormentas dañaron muchas de las especies raras, que han sido sustituidas por plantas más jóvenes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74057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Abbotsbury1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2760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Abbotsbury3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041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Abbotsbury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8181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Abbotsbury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385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Abbotsbury Gardens.-Koi Po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1828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Abbotsbury Gardens.-Mediterrane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2759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Abbotsbury Gardens.-Musa ense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8157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Abbotsbury Gardens.-Po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3771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rchivo: Abbotsbury - geograph.org.uk - 17114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9367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Abbotsbury Gardens.-Puen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584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2 Imagen" descr="Abbotsbury Gardens.-x3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2306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2 Imagen" descr="Abbotsbury Subtropical Gardens.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0"/>
            <a:ext cx="9102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982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Abbotsbury Subtropical Gardens.-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0"/>
            <a:ext cx="9102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1112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Abboutsbury Gardens.-Dicksonia antartic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86868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Athelhampton House</a:t>
            </a:r>
          </a:p>
        </p:txBody>
      </p:sp>
      <p:sp>
        <p:nvSpPr>
          <p:cNvPr id="2355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1498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Athelhampton</a:t>
            </a:r>
            <a:r>
              <a:rPr lang="es-ES" sz="2400" dirty="0"/>
              <a:t> (también conocido como </a:t>
            </a:r>
            <a:r>
              <a:rPr lang="es-ES" sz="2400" b="1" dirty="0"/>
              <a:t>Admiston</a:t>
            </a:r>
            <a:r>
              <a:rPr lang="es-ES" sz="2400" dirty="0"/>
              <a:t> o </a:t>
            </a:r>
            <a:r>
              <a:rPr lang="es-ES" sz="2400" b="1" dirty="0"/>
              <a:t>Adminston)</a:t>
            </a:r>
            <a:r>
              <a:rPr lang="es-ES" sz="2400" dirty="0"/>
              <a:t> es un Grado I lista de casas solariegas del siglo XV en Inglaterra .</a:t>
            </a:r>
          </a:p>
          <a:p>
            <a:pPr eaLnBrk="1" hangingPunct="1"/>
            <a:r>
              <a:rPr lang="es-ES" sz="2400" dirty="0"/>
              <a:t>Se trata de una propiedad privada, (647.000 m²) de parque, situado a (8 km) al este de Dorchester, Dorset .</a:t>
            </a:r>
          </a:p>
          <a:p>
            <a:pPr eaLnBrk="1" hangingPunct="1"/>
            <a:r>
              <a:rPr lang="es-ES" sz="2400" dirty="0"/>
              <a:t>Lafontaine comprometido con Iñigo Thomas para crear uno de los grandes jardines de Inglaterra como una serie de "salas al aire libre", inspiradas en el Renacimiento. </a:t>
            </a:r>
          </a:p>
          <a:p>
            <a:pPr eaLnBrk="1" hangingPunct="1"/>
            <a:r>
              <a:rPr lang="es-ES" sz="2400" dirty="0"/>
              <a:t>Los (81.000 m²) de jardines están rodeados por el río Piddle , y constará de ocho jardines amurallados con numerosas fuentes y pabellones.</a:t>
            </a:r>
          </a:p>
        </p:txBody>
      </p:sp>
    </p:spTree>
    <p:extLst>
      <p:ext uri="{BB962C8B-B14F-4D97-AF65-F5344CB8AC3E}">
        <p14:creationId xmlns:p14="http://schemas.microsoft.com/office/powerpoint/2010/main" val="1777765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85992" cy="5399087"/>
          </a:xfrm>
        </p:spPr>
        <p:txBody>
          <a:bodyPr/>
          <a:lstStyle/>
          <a:p>
            <a:pPr eaLnBrk="1" hangingPunct="1"/>
            <a:r>
              <a:rPr lang="es-ES" sz="2400" dirty="0"/>
              <a:t>Además de una terraza balaustrada, estatuas, obeliscos y las vistas a través de la puerta.</a:t>
            </a:r>
          </a:p>
          <a:p>
            <a:pPr eaLnBrk="1" hangingPunct="1"/>
            <a:r>
              <a:rPr lang="es-ES" sz="2400" dirty="0"/>
              <a:t>El  Gran Corte contiene 12 tejos  gigantes formados en pirámide situados alrededor de la piscina por la gran terraza.</a:t>
            </a:r>
          </a:p>
          <a:p>
            <a:pPr eaLnBrk="1" hangingPunct="1"/>
            <a:r>
              <a:rPr lang="es-ES" sz="2400" dirty="0"/>
              <a:t> El césped de la zona oeste, uno de los primeros del siglo XVI circulares y la terraza al sur cuenta con un gran " Magnolia grandiflora "y un rosal  Banksiae. </a:t>
            </a:r>
          </a:p>
          <a:p>
            <a:pPr eaLnBrk="1" hangingPunct="1"/>
            <a:r>
              <a:rPr lang="es-ES" sz="2400" dirty="0"/>
              <a:t>Arboles de perales  cubren las antiguas murallas con el apoyo rosas y clemátides 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6384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Athelhampt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7797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2 Imagen" descr="Athelthampton House.-aerial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71815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Athelhampton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500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Athelhampton Gardens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6894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Athelhampton House Garden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263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2 Imagen" descr="Athelhampto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8896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Athelhampton.-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4674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Athelhampton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2855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Athelhampton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9486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Athelhampton.-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29681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Athelhampton.-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6612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Athelhampton.-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8590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Athelhampton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8027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Athelhampton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84116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Athelhampton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2212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Athelhampton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0391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Athelhampton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87917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Athelhampton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61842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Athelhampton.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8762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Athelhampton.-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3431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Athelhampton Garde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9020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Athelhampton Gardens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81722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Athelhampton Gardens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30520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2 Imagen" descr="Athethampton House Gardens.-Dors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7815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Athelhampton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0788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Athelhampton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4223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Athelhampton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26489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Athelhampton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2246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Athelhampton Gardens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4553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Athelhampton Gardens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11330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Athelhampton Gardens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6739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Athelthampton House.-canal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5181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Athelthampton House.-Lions2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50796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Compton Acres Gardens</a:t>
            </a:r>
          </a:p>
        </p:txBody>
      </p:sp>
      <p:sp>
        <p:nvSpPr>
          <p:cNvPr id="5939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Compton Acres</a:t>
            </a:r>
            <a:r>
              <a:rPr lang="es-ES" sz="2400" dirty="0"/>
              <a:t> es una gran propiedad privada de jardín en Poole , Dorset , Inglaterra . </a:t>
            </a:r>
          </a:p>
          <a:p>
            <a:pPr eaLnBrk="1" hangingPunct="1"/>
            <a:r>
              <a:rPr lang="es-ES" sz="2400" dirty="0"/>
              <a:t>Fue fundado en 1920 por Thomas William Simpson, un empresario que se había convertido en rico a través de la fabricación de margarina .</a:t>
            </a:r>
          </a:p>
          <a:p>
            <a:pPr eaLnBrk="1" hangingPunct="1"/>
            <a:r>
              <a:rPr lang="es-ES" sz="2400" dirty="0"/>
              <a:t> Los jardines son un popular atracción turista. </a:t>
            </a:r>
          </a:p>
          <a:p>
            <a:pPr eaLnBrk="1" hangingPunct="1"/>
            <a:r>
              <a:rPr lang="es-ES" sz="2400" dirty="0"/>
              <a:t>Compton Acres se compone de cinco sub-temas de jardines: un jardín a la italiana, una rocalla y el jardín acuático , un  jardín de brezos  , un jardín japonés y un jardín menos formal llamado el "valle arbolado".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85453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2 Imagen" descr="Compton Acrese.-Italian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53561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Compton Acres.-3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11735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Compton Acres.-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64528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Compton Acres.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3166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Compton Acres.-1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7462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Compton Acres.-2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94013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Compton Acres.-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43569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2 Imagen" descr="Compton Acres.-4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625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3 Imagen" descr="Compton Acres.-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73140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Compton Acres.-4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08292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Compton Acres.-6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5755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Compton Acres.-x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831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Compton Acres.-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29398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Compton Acres.-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53176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Compton Acres.-8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067439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Compton Acres.-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31358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Compton Gardens.-1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806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Compton Acres.-1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493630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Compton Acres.-x4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119228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Compton_acres_garden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15221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2 Imagen" descr="Compton Acres Gardens.-Dorset.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5575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Compton Acres.-9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424627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Compton Acres.-1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086587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Compton Acres.-5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97706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Compton Acres.-1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404468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Compton Acres.-1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71506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Compton Acres.-1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8990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Compton Acres.-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477884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2 Imagen" descr="Compton Acres.-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415244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Compton Acres.-Heather Garden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979326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Compton Acres.-2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841340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Compton Acres.-Japanese Garden.2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6550"/>
            <a:ext cx="9144000" cy="652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273260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Compton Acres.-x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198179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Compton Acres.-x3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295628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Compton Acres.-x5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70512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Compton Acres Gardens.-U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036412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Compton Acres-Palm Cour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53851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Compton Acxres.-3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571244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Cranborne Manor Gardens</a:t>
            </a:r>
          </a:p>
        </p:txBody>
      </p:sp>
      <p:sp>
        <p:nvSpPr>
          <p:cNvPr id="9933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Cranborne Manor</a:t>
            </a:r>
            <a:r>
              <a:rPr lang="es-ES" sz="2400" dirty="0"/>
              <a:t> es una casa de campo  grado I en el condado de Dorset , en el sur de Inglaterra</a:t>
            </a:r>
          </a:p>
          <a:p>
            <a:pPr eaLnBrk="1" hangingPunct="1"/>
            <a:r>
              <a:rPr lang="es-ES" sz="2400" dirty="0"/>
              <a:t>La mansión data del siglo XIII, y fue originalmente un pabellón de caza .</a:t>
            </a:r>
          </a:p>
          <a:p>
            <a:pPr eaLnBrk="1" hangingPunct="1"/>
            <a:r>
              <a:rPr lang="es-ES" sz="2400" dirty="0"/>
              <a:t>Fue remodelada para el primero conde de Salisbury en el siglo XVII. </a:t>
            </a:r>
          </a:p>
          <a:p>
            <a:pPr eaLnBrk="1" hangingPunct="1"/>
            <a:r>
              <a:rPr lang="es-ES" sz="2400" dirty="0"/>
              <a:t>La sede principal de los condes y marqueses de Salisbury es Hatfield House en Hertfordshire , y Cranborne Manor es a menudo la casa del heredero al título, que utiliza el título de cortesía Vizconde Cranborne. </a:t>
            </a:r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82915289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0728"/>
            <a:ext cx="7041976" cy="5039072"/>
          </a:xfrm>
        </p:spPr>
        <p:txBody>
          <a:bodyPr/>
          <a:lstStyle/>
          <a:p>
            <a:pPr eaLnBrk="1" hangingPunct="1"/>
            <a:r>
              <a:rPr lang="es-ES" sz="2400" dirty="0"/>
              <a:t>La finca consta de 3.000 hectáreas agrícolas y más de 1.700 hectáreas de bosques, así como el parque y los jardines. </a:t>
            </a:r>
          </a:p>
          <a:p>
            <a:pPr eaLnBrk="1" hangingPunct="1"/>
            <a:r>
              <a:rPr lang="es-ES" sz="2400" dirty="0"/>
              <a:t>El jardín está abierto al público en forma regular, pero la casa no está abierta. 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76641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Cranbor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9338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Cranborne Manor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974099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Cranborne Manor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107569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Cranborne1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56738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2 Imagen" descr="Cranborne Manor.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88307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Cranborne Manor.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130850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Cranborne Manor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666530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Cranborne Manor.-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67001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2 Imagen" descr="Cranborne Manor.-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340296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Cranborne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37291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Cranborne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359625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Cranborne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322214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Cranborne Manor.-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36435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Cranborne Manor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84381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Cranborne Manor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350258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2 Imagen" descr="Cranborne Mano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82294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Cranborne Manor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2160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Cranborne Manor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893046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Cranborne Manor.-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00635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Cranborne Manor.-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077484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Cranborne Manor.-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298728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Athelhampton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59815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604</Words>
  <Application>Microsoft Office PowerPoint</Application>
  <PresentationFormat>Presentación en pantalla (4:3)</PresentationFormat>
  <Paragraphs>34</Paragraphs>
  <Slides>115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115</vt:i4>
      </vt:variant>
    </vt:vector>
  </HeadingPairs>
  <TitlesOfParts>
    <vt:vector size="120" baseType="lpstr">
      <vt:lpstr>Calibri</vt:lpstr>
      <vt:lpstr>Century Schoolbook</vt:lpstr>
      <vt:lpstr>Wingdings</vt:lpstr>
      <vt:lpstr>Wingdings 2</vt:lpstr>
      <vt:lpstr>Default Theme</vt:lpstr>
      <vt:lpstr>EUROPA.-LA VUELTA AL MUNDO EN 885 JARDINES.-REINO UNIDO.- DORSET</vt:lpstr>
      <vt:lpstr>Abbotsbury Subtropical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Athelhampton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Compton Acres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Cranborne Manor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7</cp:revision>
  <dcterms:created xsi:type="dcterms:W3CDTF">2013-09-08T06:06:48Z</dcterms:created>
  <dcterms:modified xsi:type="dcterms:W3CDTF">2018-03-09T12:05:31Z</dcterms:modified>
</cp:coreProperties>
</file>