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CC8CB2-EC88-4283-92DB-E60B17535950}" type="datetimeFigureOut">
              <a:rPr lang="es-ES" smtClean="0"/>
              <a:t>09/03/2018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8F6E44-B56D-4814-84CD-0FBE62BFFFA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90592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Quarry Gardens</a:t>
            </a:r>
          </a:p>
        </p:txBody>
      </p:sp>
      <p:sp>
        <p:nvSpPr>
          <p:cNvPr id="135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3DCA984-EF22-4A3B-BF9F-4A0C3E567573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36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4B58302-659C-4F35-8742-FABC969F204E}" type="slidenum">
              <a:rPr lang="es-ES">
                <a:solidFill>
                  <a:prstClr val="black"/>
                </a:solidFill>
              </a:rPr>
              <a:pPr>
                <a:defRPr/>
              </a:pPr>
              <a:t>109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351984" cy="2448272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JARDINES.-REINO UNIDO.-</a:t>
            </a:r>
            <a:br>
              <a:rPr lang="es-ES" sz="3200" dirty="0"/>
            </a:br>
            <a:r>
              <a:rPr lang="es-ES" sz="3200" dirty="0"/>
              <a:t>DORSET.-I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139952" y="5013176"/>
            <a:ext cx="4517504" cy="1152128"/>
          </a:xfrm>
        </p:spPr>
        <p:txBody>
          <a:bodyPr>
            <a:normAutofit fontScale="92500" lnSpcReduction="200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r>
              <a:rPr lang="es-ES" sz="2800" dirty="0"/>
              <a:t>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Dean´s Court Gardens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400" dirty="0"/>
              <a:t>Originalmente un decanato medieval, sede de un </a:t>
            </a:r>
            <a:r>
              <a:rPr lang="es-ES" sz="2400" i="1" dirty="0"/>
              <a:t>Colegio de Decanos secular</a:t>
            </a:r>
            <a:r>
              <a:rPr lang="es-ES" sz="2400" dirty="0"/>
              <a:t> ligada a la Iglesia Catedral, </a:t>
            </a:r>
            <a:r>
              <a:rPr lang="es-ES" sz="2400" b="1" dirty="0"/>
              <a:t>Dean´s Court</a:t>
            </a:r>
            <a:r>
              <a:rPr lang="es-ES" sz="2400" dirty="0"/>
              <a:t> se extendió en gran medida en 1725 por Sir William Hanham que construir un edificio en forma de L a cerrado la sala original. </a:t>
            </a:r>
          </a:p>
          <a:p>
            <a:pPr eaLnBrk="1" hangingPunct="1"/>
            <a:r>
              <a:rPr lang="es-ES" sz="2400" dirty="0"/>
              <a:t>En 1868 la sala medieval fue demolida y reemplazada. </a:t>
            </a:r>
          </a:p>
          <a:p>
            <a:pPr eaLnBrk="1" hangingPunct="1"/>
            <a:r>
              <a:rPr lang="es-ES" sz="2400" dirty="0"/>
              <a:t>No hay rastro de la construcción anterior a la que ahora sobrevive.</a:t>
            </a:r>
          </a:p>
          <a:p>
            <a:pPr eaLnBrk="1" hangingPunct="1"/>
            <a:r>
              <a:rPr lang="es-ES" sz="2400" dirty="0"/>
              <a:t>Los jardines están abiertos varias veces al año en virtud del Plan Nacional de Jardines.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2141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1 Imagen" descr="Deans-Court-Nth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53625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1 Imagen" descr="Dean's_Court_Wimborne_-_the_Walled_Kitchen_Gard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07890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1 Imagen" descr="Deans-Court-Sth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420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 descr="Dean_Court_Road_00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01131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3 Imagen" descr="Dean's_Court_Wimborne_-_the_Garden_Pon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9137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Deans-Court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99903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Edmondsham House Gardens</a:t>
            </a:r>
          </a:p>
        </p:txBody>
      </p:sp>
      <p:sp>
        <p:nvSpPr>
          <p:cNvPr id="14339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Una casa señorial Tudor / Georgia con amplias zonas de césped y árboles bien. </a:t>
            </a:r>
          </a:p>
          <a:p>
            <a:pPr eaLnBrk="1" hangingPunct="1"/>
            <a:r>
              <a:rPr lang="es-ES" sz="2400" dirty="0"/>
              <a:t>El huerto amurallado ha estado en uso durante un siglo y todos los productos se cultiva con normas orgánicas.</a:t>
            </a:r>
          </a:p>
          <a:p>
            <a:pPr eaLnBrk="1" hangingPunct="1"/>
            <a:r>
              <a:rPr lang="es-ES" sz="2400" dirty="0"/>
              <a:t>Edmonsham House y Jardines  es un lugar turístico muy popular .</a:t>
            </a:r>
          </a:p>
          <a:p>
            <a:pPr eaLnBrk="1" hangingPunct="1"/>
            <a:r>
              <a:rPr lang="es-ES" sz="2400" b="1" dirty="0"/>
              <a:t>Edmondsham</a:t>
            </a:r>
            <a:r>
              <a:rPr lang="es-ES" sz="2400" dirty="0"/>
              <a:t> es un pueblo de Dorset , Inglaterra , a dos millas al noroeste de Verwood y diez kilómetros al norte de Bournemouth . </a:t>
            </a:r>
          </a:p>
          <a:p>
            <a:pPr eaLnBrk="1" hangingPunct="1"/>
            <a:r>
              <a:rPr lang="es-ES" sz="2400" dirty="0"/>
              <a:t>La aldea tiene una población de 200 habitantes. </a:t>
            </a:r>
            <a:br>
              <a:rPr lang="es-ES" sz="2400" dirty="0"/>
            </a:br>
            <a:br>
              <a:rPr lang="es-ES" sz="2400" dirty="0"/>
            </a:br>
            <a:endParaRPr lang="es-ES" sz="2400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250648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Edmondsham-217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808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Edmondsham_house_and_gard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74572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3.bp.blogspot.com/-OMy4lBLGVWg/ThKxAWlg6GI/AAAAAAAAACk/s8w_ARWLY8k/s1600/P101585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3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5734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4.bp.blogspot.com/-mNBqBqbFrrg/ThKxV3tRXSI/AAAAAAAAACo/yPi_ekNZj8U/s1600/P10158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2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04640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3.bp.blogspot.com/-dVZPsY3LeF4/ThKxjWab5hI/AAAAAAAAACs/FC1TpaDmPWk/s1600/P101586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53529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1.bp.blogspot.com/-11NLnI4X660/ThKxvT5xHLI/AAAAAAAAACw/QKiwKbtEkVQ/s1600/P101587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17104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Kingston Lacy</a:t>
            </a:r>
          </a:p>
        </p:txBody>
      </p:sp>
      <p:sp>
        <p:nvSpPr>
          <p:cNvPr id="21507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400" b="1" dirty="0"/>
              <a:t>Kingston Lacy</a:t>
            </a:r>
            <a:r>
              <a:rPr lang="es-ES" sz="2400" dirty="0"/>
              <a:t> es una casa de campo y finca cerca de Wimborne Minster , Dorset , Inglaterra , ahora propiedad del National Trust . </a:t>
            </a:r>
          </a:p>
          <a:p>
            <a:pPr eaLnBrk="1" hangingPunct="1"/>
            <a:r>
              <a:rPr lang="es-ES" sz="2400" dirty="0"/>
              <a:t>Desde el XVII a finales del siglo XX  era la residencia de la familia  Bankes , que había residido con anterioridad en las inmediaciones del Castillo de Corfe hasta su destrucción en la Guerra Civil Inglesa después que sus dueños, Sir John Bankes y María Dame se unieran  al lado de Charles I . </a:t>
            </a:r>
          </a:p>
          <a:p>
            <a:pPr eaLnBrk="1" hangingPunct="1"/>
            <a:r>
              <a:rPr lang="es-ES" sz="2400" dirty="0"/>
              <a:t>Tenía unas(3.200 hectáreas) en la campiña y los alrededores  de la costa de Dorset</a:t>
            </a:r>
            <a:r>
              <a:rPr lang="es-E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42684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7258000" cy="5399087"/>
          </a:xfrm>
        </p:spPr>
        <p:txBody>
          <a:bodyPr/>
          <a:lstStyle/>
          <a:p>
            <a:pPr eaLnBrk="1" hangingPunct="1"/>
            <a:r>
              <a:rPr lang="es-ES" sz="2400" dirty="0"/>
              <a:t>La casa y los jardines están abiertos al público y en 2006 recibió más de 180.000 visitantes.</a:t>
            </a:r>
          </a:p>
          <a:p>
            <a:pPr eaLnBrk="1" hangingPunct="1"/>
            <a:r>
              <a:rPr lang="es-ES" sz="2400" dirty="0"/>
              <a:t>Una casa del siglo XVII (por los bancos Ralph), que se vio alterada por Sir Charles Barry en el siglo XIX. </a:t>
            </a:r>
          </a:p>
          <a:p>
            <a:pPr eaLnBrk="1" hangingPunct="1"/>
            <a:r>
              <a:rPr lang="es-ES" sz="2400" dirty="0"/>
              <a:t>Tiene una terraza con las urnas y jarrones que dan a un jardín enorme.</a:t>
            </a:r>
          </a:p>
          <a:p>
            <a:pPr eaLnBrk="1" hangingPunct="1"/>
            <a:r>
              <a:rPr lang="es-ES" sz="2400" dirty="0"/>
              <a:t>También hay un invernadero victoriano de helechos , un paseo de cedros y un jardín hundido que se planto en 1906. </a:t>
            </a:r>
            <a:br>
              <a:rPr lang="es-ES" dirty="0"/>
            </a:br>
            <a:br>
              <a:rPr lang="es-ES" dirty="0"/>
            </a:br>
            <a:endParaRPr lang="es-ES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280777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lh3.ggpht.com/-tQhoJd_oL5E/SHONhof5TKI/AAAAAAAAEtA/XW3fDffA7mA/s640/P105017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26203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lh6.ggpht.com/-P91_hAHX_Zg/SHOLfzEjmJI/AAAAAAAAEok/KinKNsCvFFA/s640/P10501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79053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KingstonLacyMartinJuli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95167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Kingston Lacy 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64960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lh6.ggpht.com/-w9pMGU85yPM/TFmg85AtUQI/AAAAAAAAK4o/8afHU9_KNPY/0208201004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27484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lh4.ggpht.com/-iIcJBi9FCdg/SHONfWJLcnI/AAAAAAAAEs4/fUgBroi62LE/s640/P10501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24461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lh5.ggpht.com/-_KR4wwv5rEw/SHONlIDVB-I/AAAAAAAAEtI/JYKgiI5FNFc/s640/P105017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49908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lh6.ggpht.com/-fcJrhMZ8gJM/SHONoD7Kr6I/AAAAAAAAEtU/yH7SGIYU3YM/s640/P105017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37886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lh6.ggpht.com/-Xu7YXKJWKYM/SHONrkoskiI/AAAAAAAAEtc/_m0l2iz4Z3M/s640/P105017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39140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Kingston Lacy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91391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Kingston+Lacy.-Snowdroop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13314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Kingston+Lacy+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32402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Kingston+Lacy+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67129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Kingston+Lacy+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97344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Kingston+Lacy+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72148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Kingston+Lacy+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92933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Kingston+Lacy+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27649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://lh4.ggpht.com/-WGGUy5IAKe4/SHOL3dRTwaI/AAAAAAAAEpk/pUNh48MiMbE/s640/P105014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46788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://lh3.ggpht.com/-KGq3eitZm3c/SHOMBFu7WzI/AAAAAAAAEqA/QXc03sqqeeA/s640/P10501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92783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ttp://lh4.ggpht.com/-9WlcMkrHrlY/SHOMNMJM-0I/AAAAAAAAEqY/rqHYl34ufQ4/s640/P105015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48770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ttp://lh4.ggpht.com/-GUGx72ys-0Q/SHOMVq2e2nI/AAAAAAAAEqo/P6JY9Akzmgg/s640/P10501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93742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http://lh3.ggpht.com/-AAL-bXx8P-o/SHOMZw-4BwI/AAAAAAAAEqw/1JB_Sg7hRGg/s640/P10501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56280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Kingston Lacy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893081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http://lh6.ggpht.com/-JKcl9nTQKJo/SHOMfHEWdNI/AAAAAAAAEq4/R8hM7crllNE/s640/P105015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329851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http://lh4.ggpht.com/-NHGeirB1Ov4/SHOMj9O5bGI/AAAAAAAAErE/lDQHanEHFss/s640/P105015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65873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http://lh5.ggpht.com/-eiBuY3my_vg/SHOMrgM_0yI/AAAAAAAAErU/ZYKR-q0laBM/s640/P105015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628599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http://lh5.ggpht.com/-DBkzscXxWnM/SHOMxPv1QfI/AAAAAAAAErc/Ce82HkdFx4k/s640/P10501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87561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http://lh6.ggpht.com/-cFNHxt9DOLs/SHONQbnViMI/AAAAAAAAEsg/0ER-dRgUOWk/s640/P105016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44934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://lh5.ggpht.com/-eEwDWJieBR4/SHONIrG3DrI/AAAAAAAAEsQ/6jzh6JbTGzQ/s512/P105016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291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7" name="Picture 4" descr="http://lh5.ggpht.com/-C_E-3laevfw/SHONMb30ajI/AAAAAAAAEsY/TcfLmbah2ok/s512/P105016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0"/>
            <a:ext cx="45005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99093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http://lh5.ggpht.com/-Dx717IaCz8A/SHONY3wmswI/AAAAAAAAEso/He_B7s1Tn5s/s640/P105016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457793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Kingston Maurward</a:t>
            </a:r>
          </a:p>
        </p:txBody>
      </p:sp>
      <p:sp>
        <p:nvSpPr>
          <p:cNvPr id="54275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s-ES" sz="2400" b="1" dirty="0"/>
              <a:t>Kingston Maurward House</a:t>
            </a:r>
            <a:r>
              <a:rPr lang="es-ES" sz="2400" dirty="0"/>
              <a:t> es una gran casa de campo  georgiana situada a (3 kilómetros cuadrados) de bienes en Dorset situado en el valle de Frome dos millas al este de Dorchester . </a:t>
            </a:r>
          </a:p>
          <a:p>
            <a:pPr eaLnBrk="1" hangingPunct="1"/>
            <a:r>
              <a:rPr lang="es-ES" sz="2400" dirty="0"/>
              <a:t> La mansión fue construida por George Pitt , primo de William Pitt el Viejo , entre 1717 y 1720. </a:t>
            </a:r>
          </a:p>
          <a:p>
            <a:pPr eaLnBrk="1" hangingPunct="1"/>
            <a:r>
              <a:rPr lang="es-ES" sz="2400" dirty="0"/>
              <a:t>La mansión fue originalmente de ladrillo rojo, pero después de los comentarios despectivos de rey George III , Pitt revistió la casa de piedra caliza de Portland. Gran parte de la casa ahora es utilizada por el Colegio Kingston Maurward,  también se utiliza para funciones privadas</a:t>
            </a:r>
            <a:r>
              <a:rPr lang="es-E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6146343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113984" cy="5543550"/>
          </a:xfrm>
        </p:spPr>
        <p:txBody>
          <a:bodyPr/>
          <a:lstStyle/>
          <a:p>
            <a:pPr eaLnBrk="1" hangingPunct="1"/>
            <a:r>
              <a:rPr lang="es-ES" sz="2400" dirty="0"/>
              <a:t>Los jardines de Kingston Maurward, que se utilizan para la universidad , están abiertos al público e incluyen las áreas agrícolas y amplios jardines. </a:t>
            </a:r>
          </a:p>
          <a:p>
            <a:pPr eaLnBrk="1" hangingPunct="1"/>
            <a:r>
              <a:rPr lang="es-ES" sz="2400" dirty="0"/>
              <a:t>Tanto la casa y los terrenos son propiedad de Dorset County Council.</a:t>
            </a:r>
          </a:p>
          <a:p>
            <a:pPr eaLnBrk="1" hangingPunct="1"/>
            <a:r>
              <a:rPr lang="es-ES" sz="2400" dirty="0"/>
              <a:t> También en el terreno es Kingston Maurward Pazo, construido en 1590, una mansión de principios que se salvó por poco de la demolición cuando el inmueble fue adquirido.</a:t>
            </a:r>
          </a:p>
          <a:p>
            <a:pPr eaLnBrk="1" hangingPunct="1"/>
            <a:r>
              <a:rPr lang="es-ES" sz="2400" dirty="0"/>
              <a:t> Después de la reforma </a:t>
            </a:r>
            <a:r>
              <a:rPr lang="es-ES" dirty="0"/>
              <a:t>,</a:t>
            </a:r>
            <a:r>
              <a:rPr lang="es-ES" sz="2400" dirty="0"/>
              <a:t> ahora es un hotel. </a:t>
            </a:r>
          </a:p>
        </p:txBody>
      </p:sp>
    </p:spTree>
    <p:extLst>
      <p:ext uri="{BB962C8B-B14F-4D97-AF65-F5344CB8AC3E}">
        <p14:creationId xmlns:p14="http://schemas.microsoft.com/office/powerpoint/2010/main" val="310437391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Kingston Maurward.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031933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Kingston Maurward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313" y="0"/>
            <a:ext cx="96123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369825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2 Imagen" descr="Kingston Maurward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570889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Kingston Maurward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554820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Kingston Maurward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211377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Kingston Maurward.-Crown 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763527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Kingston Maurwar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734380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Knoll Gardens </a:t>
            </a:r>
          </a:p>
        </p:txBody>
      </p:sp>
      <p:sp>
        <p:nvSpPr>
          <p:cNvPr id="6349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400" dirty="0"/>
              <a:t>Jardines Knoll comenzaron hace 30 años con una colección de árboles notables y arbustos. </a:t>
            </a:r>
          </a:p>
          <a:p>
            <a:pPr eaLnBrk="1" hangingPunct="1"/>
            <a:r>
              <a:rPr lang="es-ES" sz="2400" dirty="0"/>
              <a:t>Ahora, más de 5.000 especies de plantas se pueden encontrar aquí.</a:t>
            </a:r>
          </a:p>
          <a:p>
            <a:pPr eaLnBrk="1" hangingPunct="1"/>
            <a:r>
              <a:rPr lang="es-ES" sz="2400" dirty="0"/>
              <a:t>El jardín de </a:t>
            </a:r>
            <a:r>
              <a:rPr lang="es-ES" dirty="0"/>
              <a:t>16.000 m2</a:t>
            </a:r>
            <a:r>
              <a:rPr lang="es-ES" sz="2400" dirty="0"/>
              <a:t> está en constante evolución y es un escaparate de todas las plantas que se pueden ver en el vivero. </a:t>
            </a:r>
          </a:p>
          <a:p>
            <a:pPr eaLnBrk="1" hangingPunct="1"/>
            <a:r>
              <a:rPr lang="es-ES" sz="2400" dirty="0"/>
              <a:t>Knoll alberga tres colecciones nacionales, ha sido anfitrión de muchos equipos de televisión en los últimos años y es la vanguardia de la jardinería de estilo moderno.</a:t>
            </a:r>
          </a:p>
        </p:txBody>
      </p:sp>
    </p:spTree>
    <p:extLst>
      <p:ext uri="{BB962C8B-B14F-4D97-AF65-F5344CB8AC3E}">
        <p14:creationId xmlns:p14="http://schemas.microsoft.com/office/powerpoint/2010/main" val="165288009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Knoll Gard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549748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Knoll Gardens.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753368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Knoll Gardens.-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719436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Knoll Gardens.-1 (2)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598524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Knoll Gardens.-1 (3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233949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Knoll Gardens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414324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Knoll Gardens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885725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Knoll Gardens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911503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Knoll Gardens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263433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Knoll Gardens.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910680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Knoll Garden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215883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Knoll Gardens.-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59333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Knoll Gardens .-Dorset.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031258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Knoll Gardens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03663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Knoll Gardens (3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674154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Mapearon Gardens</a:t>
            </a:r>
          </a:p>
        </p:txBody>
      </p:sp>
      <p:sp>
        <p:nvSpPr>
          <p:cNvPr id="79875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Mapearon Garden es un jardín registrados Grado II de siglo  XVI –XVII con una casa solariega de piedra. </a:t>
            </a:r>
          </a:p>
          <a:p>
            <a:pPr eaLnBrk="1" hangingPunct="1"/>
            <a:r>
              <a:rPr lang="es-ES" sz="2400" dirty="0"/>
              <a:t>Se encuentra en un valle en el condado de Dorset con mayor alcance de vistas al campo. </a:t>
            </a:r>
          </a:p>
          <a:p>
            <a:pPr eaLnBrk="1" hangingPunct="1"/>
            <a:r>
              <a:rPr lang="es-ES" sz="2400" dirty="0"/>
              <a:t>Los jardines datan de diferentes períodos de la historia.</a:t>
            </a:r>
          </a:p>
          <a:p>
            <a:pPr eaLnBrk="1" hangingPunct="1"/>
            <a:r>
              <a:rPr lang="es-ES" sz="2400" dirty="0"/>
              <a:t>Fue establecido por primera vez en el siglo XVII, y luego sufrieron cambios en la década de 1920, el 1950, 60 y, finalmente, el siglo </a:t>
            </a:r>
            <a:r>
              <a:rPr lang="es-ES" dirty="0"/>
              <a:t>XXI</a:t>
            </a:r>
            <a:r>
              <a:rPr lang="es-ES" sz="2400" dirty="0"/>
              <a:t>.</a:t>
            </a:r>
          </a:p>
          <a:p>
            <a:pPr eaLnBrk="1" hangingPunct="1"/>
            <a:r>
              <a:rPr lang="es-ES" sz="2400" dirty="0"/>
              <a:t>Poco de los primeros jardines ha sobrevivido hasta nuestros días.</a:t>
            </a:r>
          </a:p>
          <a:p>
            <a:pPr eaLnBrk="1" hangingPunct="1"/>
            <a:r>
              <a:rPr lang="es-E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7387291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185992" cy="5543550"/>
          </a:xfrm>
        </p:spPr>
        <p:txBody>
          <a:bodyPr/>
          <a:lstStyle/>
          <a:p>
            <a:pPr eaLnBrk="1" hangingPunct="1"/>
            <a:r>
              <a:rPr lang="es-ES" sz="2400" dirty="0"/>
              <a:t>Desde el césped del lado y atrás de la casa en una terraza que se inclina hacia abajo, se cree que data de principios del jardín. </a:t>
            </a:r>
          </a:p>
          <a:p>
            <a:pPr eaLnBrk="1" hangingPunct="1"/>
            <a:r>
              <a:rPr lang="es-ES" sz="2400" dirty="0"/>
              <a:t>Se cree que este césped una vez fue un  parterre formal. </a:t>
            </a:r>
          </a:p>
          <a:p>
            <a:pPr eaLnBrk="1" hangingPunct="1"/>
            <a:r>
              <a:rPr lang="es-ES" sz="2400" dirty="0"/>
              <a:t>Los jardines fueron menores en el 1800 que en la actualidad. Un huerto familiar suministra hortalizas y frutas frescas a la casa. </a:t>
            </a:r>
          </a:p>
          <a:p>
            <a:pPr eaLnBrk="1" hangingPunct="1"/>
            <a:r>
              <a:rPr lang="es-ES" sz="2400" dirty="0"/>
              <a:t>Se produjeron cambios importantes en la década de 1920.</a:t>
            </a:r>
          </a:p>
          <a:p>
            <a:pPr eaLnBrk="1" hangingPunct="1"/>
            <a:r>
              <a:rPr lang="es-ES" sz="2400" dirty="0"/>
              <a:t> El jardín de estilo italiano data de esta época fue presentado por Ethel Labouchere en la memoria de su marido. </a:t>
            </a:r>
          </a:p>
        </p:txBody>
      </p:sp>
    </p:spTree>
    <p:extLst>
      <p:ext uri="{BB962C8B-B14F-4D97-AF65-F5344CB8AC3E}">
        <p14:creationId xmlns:p14="http://schemas.microsoft.com/office/powerpoint/2010/main" val="165276988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2 Marcador de contenido"/>
          <p:cNvSpPr>
            <a:spLocks noGrp="1"/>
          </p:cNvSpPr>
          <p:nvPr>
            <p:ph sz="quarter" idx="1"/>
          </p:nvPr>
        </p:nvSpPr>
        <p:spPr>
          <a:xfrm>
            <a:off x="971600" y="260648"/>
            <a:ext cx="7113984" cy="5976962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Incluye  animales y aves ornamentales de piedra, grutas, y una pista de fuente con cuatro fuentes. </a:t>
            </a:r>
          </a:p>
          <a:p>
            <a:pPr eaLnBrk="1" hangingPunct="1"/>
            <a:r>
              <a:rPr lang="es-ES" sz="2400" dirty="0"/>
              <a:t>El sitio de la fuente en la parte inferior del banco, había un parterre formal que se convirtió en un jardín de flores. </a:t>
            </a:r>
          </a:p>
          <a:p>
            <a:pPr eaLnBrk="1" hangingPunct="1"/>
            <a:r>
              <a:rPr lang="es-ES" sz="2400" dirty="0"/>
              <a:t>Por la década de 1950 los jardines fueron deteriorados y necesitaba una reforma enorme</a:t>
            </a:r>
          </a:p>
          <a:p>
            <a:pPr eaLnBrk="1" hangingPunct="1"/>
            <a:r>
              <a:rPr lang="es-ES" sz="2400" dirty="0"/>
              <a:t>Victor Montagu, el ex parlamentario para el sur de Dorset, compró la propiedad y la restauro.</a:t>
            </a:r>
          </a:p>
          <a:p>
            <a:pPr eaLnBrk="1" hangingPunct="1"/>
            <a:r>
              <a:rPr lang="es-ES" sz="2400" dirty="0"/>
              <a:t>Añadió un invernadero, la eliminación de invernaderos en el proceso, y luego añadió un jardín botánico a continuación una segunda piscina y un jardín de primavera con bulbos y árboles. </a:t>
            </a:r>
          </a:p>
        </p:txBody>
      </p:sp>
    </p:spTree>
    <p:extLst>
      <p:ext uri="{BB962C8B-B14F-4D97-AF65-F5344CB8AC3E}">
        <p14:creationId xmlns:p14="http://schemas.microsoft.com/office/powerpoint/2010/main" val="382259934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185992" cy="7057206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dirty="0"/>
              <a:t> </a:t>
            </a:r>
            <a:r>
              <a:rPr lang="es-ES" sz="2400" dirty="0"/>
              <a:t>El arboretum, añadido por Montagu, es el hogar de magnolias, un tulipán, árbol de los pañuelos ( Davidia involucrata ), rosas  y mucho más. </a:t>
            </a:r>
          </a:p>
          <a:p>
            <a:pPr eaLnBrk="1" hangingPunct="1"/>
            <a:r>
              <a:rPr lang="es-ES" sz="2400" dirty="0"/>
              <a:t>1990 se agregaron las plantas perennes y se añadió una extensión del jardín de primavera , así como  el arboreto.. Delimitan los mixe –bordes la pared de color rojo, donde las viejas rosas, clemátides, árbol peón, eléboros, salvias, y otras plantas perennes dan color. </a:t>
            </a:r>
            <a:br>
              <a:rPr lang="es-ES" sz="2400" dirty="0"/>
            </a:br>
            <a:r>
              <a:rPr lang="es-ES" sz="2400" dirty="0"/>
              <a:t> El campo de croquet y casa de verano están rodeados por un muro y las plantaciones.</a:t>
            </a:r>
          </a:p>
          <a:p>
            <a:pPr eaLnBrk="1" hangingPunct="1"/>
            <a:r>
              <a:rPr lang="es-ES" sz="2400" dirty="0"/>
              <a:t>Cotoneares, magnolia, viburno, y begonias son algunas de las plantaciones </a:t>
            </a:r>
          </a:p>
          <a:p>
            <a:pPr eaLnBrk="1" hangingPunct="1"/>
            <a:r>
              <a:rPr lang="es-ES" sz="2400" dirty="0"/>
              <a:t> El césped es un lugar favorito para celebrar bodas. </a:t>
            </a:r>
            <a:br>
              <a:rPr lang="es-ES" sz="2400" dirty="0"/>
            </a:br>
            <a:r>
              <a:rPr lang="es-ES" dirty="0"/>
              <a:t> </a:t>
            </a:r>
            <a:br>
              <a:rPr lang="es-ES" dirty="0"/>
            </a:br>
            <a:r>
              <a:rPr lang="es-ES" dirty="0"/>
              <a:t> </a:t>
            </a:r>
            <a:br>
              <a:rPr lang="es-ES" dirty="0"/>
            </a:br>
            <a:r>
              <a:rPr lang="es-ES" dirty="0"/>
              <a:t> </a:t>
            </a:r>
            <a:br>
              <a:rPr lang="es-ES" dirty="0"/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0259904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7185992" cy="5614987"/>
          </a:xfrm>
        </p:spPr>
        <p:txBody>
          <a:bodyPr/>
          <a:lstStyle/>
          <a:p>
            <a:pPr eaLnBrk="1" hangingPunct="1"/>
            <a:r>
              <a:rPr lang="es-ES" sz="2400" dirty="0"/>
              <a:t>Una piscina redonda y la fuente son las características de un jardín secreto invadido por hortensias, helechos, lirios del valle y eléboros. </a:t>
            </a:r>
          </a:p>
          <a:p>
            <a:pPr eaLnBrk="1" hangingPunct="1"/>
            <a:r>
              <a:rPr lang="es-ES" sz="2400" dirty="0"/>
              <a:t> Más adelante en las zonas conocidas como jardín Daniell están el pino silvestre, hayas lloronas, los cerezos, las camelias, rododendros, arces japoneses y mucho. </a:t>
            </a:r>
          </a:p>
          <a:p>
            <a:pPr eaLnBrk="1" hangingPunct="1"/>
            <a:r>
              <a:rPr lang="es-ES" sz="2400" dirty="0"/>
              <a:t>Pevsner escribió de Mapperton que "difícilmente puedes estar en una sitio mas señorial  y encantador que Mapperton." </a:t>
            </a:r>
          </a:p>
          <a:p>
            <a:pPr eaLnBrk="1" hangingPunct="1"/>
            <a:r>
              <a:rPr lang="es-ES" sz="2400" dirty="0"/>
              <a:t>El jardín fue utilizado para el programa de televisión Emma y Tom Jones. </a:t>
            </a:r>
            <a:br>
              <a:rPr lang="es-ES" sz="2400" dirty="0"/>
            </a:b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76700174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Mapperto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98946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Mapperton Hous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639273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Mapperton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355745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2 Imagen" descr="Mapperton.- 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211665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Mapperton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794219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Mapperton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769297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Mapperton.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139904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Mapperton.-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320776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Mapperton.-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142674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Mapperton.-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882808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Mapperton .-1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747570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Mapperton 1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677403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Mappterton-Fountain-Cour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381605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Mapperton Gardens.-.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20199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Mapperton Gardens.-s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864023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Mapperton House.-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030818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Mapperton Gardens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277094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Mapperton.-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668740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Mapperton.-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85898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Mapperton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082410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Mapperton.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752587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Mapperton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025522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Mapperton.-1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302669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Mappterton-Pool-Garden.-2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014587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Mapperton Gardens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728326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Mapperton.-1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383878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Maperton.-2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237736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Mapperton.-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232090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Mapperton2-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3055111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Mapperton Gardens.-x2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976468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2 Imagen" descr="Mapperton Gardens.-x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754827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2 Imagen" descr="Mapperton_gardens.-Dorset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486085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Mappterton-Gardens-Lawn-Topiar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681618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Minterne Gardens</a:t>
            </a:r>
          </a:p>
        </p:txBody>
      </p:sp>
      <p:sp>
        <p:nvSpPr>
          <p:cNvPr id="118787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5141168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s-ES" sz="2400" dirty="0"/>
              <a:t>El Valle Minterne fueron diseñados a la manera de Capability Brown en el siglo XVIII .</a:t>
            </a:r>
          </a:p>
          <a:p>
            <a:pPr eaLnBrk="1" hangingPunct="1"/>
            <a:r>
              <a:rPr lang="es-ES" sz="2400" dirty="0"/>
              <a:t> Los jardines están dispuestos en una casa por debajo de Minterne  en forma de herradura, con una cadena de pequeños lagos, cascadas y arroyos. </a:t>
            </a:r>
          </a:p>
          <a:p>
            <a:pPr eaLnBrk="1" hangingPunct="1"/>
            <a:r>
              <a:rPr lang="es-ES" sz="2400" dirty="0"/>
              <a:t>Contienen una colección única de rododendros del Himalaya y  azaleas, con bulbos de primavera, las cerezos, acers y muchos árboles hermosos y raros, el jardín se caracteriza por su color de otoño.</a:t>
            </a:r>
          </a:p>
          <a:p>
            <a:pPr eaLnBrk="1" hangingPunct="1"/>
            <a:r>
              <a:rPr lang="es-ES" sz="2400" dirty="0"/>
              <a:t>Ha sido el hogar de las familias Churchill y Digby por más de 350 años. </a:t>
            </a:r>
            <a:br>
              <a:rPr lang="es-ES" sz="2400" dirty="0"/>
            </a:br>
            <a:br>
              <a:rPr lang="es-ES" dirty="0"/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27535967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2 Imagen" descr="Minterne House.-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4946197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Minterne Gardens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491504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Minterne Gardens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791312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Minterne Gardens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395418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Minterne Gardens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517131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 descr="Minterne Gardens.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7245701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1 Imagen" descr="Minterne Gardens.-Dorset.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7123922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1 Imagen" descr="Minterne Gardens.-Dorset.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8098580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1 Imagen" descr="Minterne Gardens.-Dorse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669432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1 Imagen" descr="Minterne Gardens.-s6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321334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Old Rectory Pulham </a:t>
            </a:r>
          </a:p>
        </p:txBody>
      </p:sp>
      <p:sp>
        <p:nvSpPr>
          <p:cNvPr id="13005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400" dirty="0"/>
              <a:t>El jardín rodea una casa parroquial del siglo XVIII. </a:t>
            </a:r>
          </a:p>
          <a:p>
            <a:pPr eaLnBrk="1" hangingPunct="1"/>
            <a:r>
              <a:rPr lang="es-ES" sz="2400" dirty="0"/>
              <a:t>Hay parterres  circulares de herbáceas, una terraza, una cascada, ja, ja- y el jardín del pantano.</a:t>
            </a:r>
          </a:p>
          <a:p>
            <a:pPr eaLnBrk="1" hangingPunct="1"/>
            <a:r>
              <a:rPr lang="es-ES" dirty="0"/>
              <a:t>16.000 m2</a:t>
            </a:r>
            <a:r>
              <a:rPr lang="es-ES" sz="2400" dirty="0"/>
              <a:t> de jardines formales e informales rodean rectoría C18 (no abierto), con unas vistas inigualables. </a:t>
            </a:r>
          </a:p>
          <a:p>
            <a:pPr eaLnBrk="1" hangingPunct="1"/>
            <a:r>
              <a:rPr lang="es-ES" sz="2400" dirty="0"/>
              <a:t>Setos de tejo encierran las fronteras herbáceas circulares con el color del verano. </a:t>
            </a:r>
            <a:br>
              <a:rPr lang="es-ES" dirty="0"/>
            </a:br>
            <a:br>
              <a:rPr lang="es-ES" dirty="0"/>
            </a:br>
            <a:endParaRPr lang="es-ES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6710408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1 Imagen" descr="Old Vicarage Pulha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5176255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1 Imagen" descr="Old Vicarage Pulham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523507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1 Imagen" descr="Old Rectory Pulham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1689162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1 Imagen" descr="Old Rectory Pulham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1232430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1 Imagen" descr="Old Vicarage Pulham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6257017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1 Imagen" descr="old_rectory_dorset_6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9330685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1 Imagen" descr="old_rectory_pulha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7105135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1 Imagen" descr="old_rectory_summer_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998663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1 Imagen" descr="Knoll Gardens.-2 (2)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48398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</TotalTime>
  <Words>1289</Words>
  <Application>Microsoft Office PowerPoint</Application>
  <PresentationFormat>Presentación en pantalla (4:3)</PresentationFormat>
  <Paragraphs>74</Paragraphs>
  <Slides>131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131</vt:i4>
      </vt:variant>
    </vt:vector>
  </HeadingPairs>
  <TitlesOfParts>
    <vt:vector size="136" baseType="lpstr">
      <vt:lpstr>Calibri</vt:lpstr>
      <vt:lpstr>Century Schoolbook</vt:lpstr>
      <vt:lpstr>Wingdings</vt:lpstr>
      <vt:lpstr>Wingdings 2</vt:lpstr>
      <vt:lpstr>Default Theme</vt:lpstr>
      <vt:lpstr>EUROPA.-LA VUELTA AL MUNDO EN 885 JARDINES.-REINO UNIDO.- DORSET.-I</vt:lpstr>
      <vt:lpstr>Dean´s Court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Edmondsham House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Kingston Lacy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Kingston Maurward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Knoll Gardens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Mapearon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Minterne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Old Rectory Pulham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7</cp:revision>
  <dcterms:created xsi:type="dcterms:W3CDTF">2013-09-08T06:06:48Z</dcterms:created>
  <dcterms:modified xsi:type="dcterms:W3CDTF">2018-03-09T12:08:43Z</dcterms:modified>
</cp:coreProperties>
</file>