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7" r:id="rId132"/>
    <p:sldId id="388" r:id="rId133"/>
    <p:sldId id="386" r:id="rId1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4660"/>
  </p:normalViewPr>
  <p:slideViewPr>
    <p:cSldViewPr>
      <p:cViewPr varScale="1">
        <p:scale>
          <a:sx n="104" d="100"/>
          <a:sy n="104" d="100"/>
        </p:scale>
        <p:origin x="1740"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A18EC6-46CC-4B3B-BD59-E1B9A4958AB6}"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7D889C-DE03-48EC-A015-C76E49A0E567}" type="slidenum">
              <a:rPr lang="es-ES" smtClean="0"/>
              <a:t>‹Nº›</a:t>
            </a:fld>
            <a:endParaRPr lang="es-ES" dirty="0"/>
          </a:p>
        </p:txBody>
      </p:sp>
    </p:spTree>
    <p:extLst>
      <p:ext uri="{BB962C8B-B14F-4D97-AF65-F5344CB8AC3E}">
        <p14:creationId xmlns:p14="http://schemas.microsoft.com/office/powerpoint/2010/main" val="1269177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Bowls House</a:t>
            </a:r>
          </a:p>
        </p:txBody>
      </p:sp>
      <p:sp>
        <p:nvSpPr>
          <p:cNvPr id="1433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8AAC086-004D-483C-AF05-71DEB01ADD69}" type="slidenum">
              <a:rPr lang="es-ES">
                <a:solidFill>
                  <a:prstClr val="black"/>
                </a:solidFill>
              </a:rPr>
              <a:pPr eaLnBrk="1" hangingPunct="1"/>
              <a:t>10</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Bates_green_farm.-_</a:t>
            </a:r>
          </a:p>
        </p:txBody>
      </p:sp>
      <p:sp>
        <p:nvSpPr>
          <p:cNvPr id="1443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C14B141-4AEA-4DF4-AF8D-3950D20838E5}" type="slidenum">
              <a:rPr lang="es-ES">
                <a:solidFill>
                  <a:prstClr val="black"/>
                </a:solidFill>
              </a:rPr>
              <a:pPr eaLnBrk="1" hangingPunct="1"/>
              <a:t>41</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2160240"/>
          </a:xfrm>
        </p:spPr>
        <p:txBody>
          <a:bodyPr>
            <a:normAutofit/>
          </a:bodyPr>
          <a:lstStyle/>
          <a:p>
            <a:r>
              <a:rPr lang="es-ES" sz="3200" dirty="0"/>
              <a:t>EUROPA.-LA VUELTA AL MUNDO EN 885 JARDINES.-REINO UNIDO.-</a:t>
            </a:r>
            <a:br>
              <a:rPr lang="es-ES" sz="3200" dirty="0"/>
            </a:br>
            <a:r>
              <a:rPr lang="es-ES" sz="3200" dirty="0"/>
              <a:t>EAST SUSSEX.-great </a:t>
            </a:r>
            <a:r>
              <a:rPr lang="es-ES" sz="3200" dirty="0" err="1"/>
              <a:t>dixer</a:t>
            </a:r>
            <a:endParaRPr lang="es-ES" sz="3200" dirty="0"/>
          </a:p>
        </p:txBody>
      </p:sp>
      <p:sp>
        <p:nvSpPr>
          <p:cNvPr id="3" name="2 Subtítulo"/>
          <p:cNvSpPr>
            <a:spLocks noGrp="1"/>
          </p:cNvSpPr>
          <p:nvPr>
            <p:ph type="subTitle" idx="1"/>
          </p:nvPr>
        </p:nvSpPr>
        <p:spPr>
          <a:xfrm>
            <a:off x="2699792" y="4365104"/>
            <a:ext cx="5040560" cy="1371600"/>
          </a:xfrm>
        </p:spPr>
        <p:txBody>
          <a:bodyPr>
            <a:normAutofit/>
          </a:bodyPr>
          <a:lstStyle/>
          <a:p>
            <a:r>
              <a:rPr lang="es-ES" dirty="0"/>
              <a:t>Selección de textos y fotografías por</a:t>
            </a:r>
          </a:p>
          <a:p>
            <a:r>
              <a:rPr lang="es-ES" sz="2800" dirty="0"/>
              <a:t>JOSE ELIAS BONELLS</a:t>
            </a:r>
          </a:p>
          <a:p>
            <a:r>
              <a:rPr lang="it-IT" sz="2800" dirty="0"/>
              <a:t> </a:t>
            </a:r>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Alexandra Park</a:t>
            </a:r>
          </a:p>
        </p:txBody>
      </p:sp>
      <p:sp>
        <p:nvSpPr>
          <p:cNvPr id="7171" name="2 Marcador de contenido"/>
          <p:cNvSpPr>
            <a:spLocks noGrp="1"/>
          </p:cNvSpPr>
          <p:nvPr>
            <p:ph sz="quarter" idx="1"/>
          </p:nvPr>
        </p:nvSpPr>
        <p:spPr>
          <a:xfrm>
            <a:off x="914400" y="1447800"/>
            <a:ext cx="7258000" cy="4789488"/>
          </a:xfrm>
        </p:spPr>
        <p:txBody>
          <a:bodyPr>
            <a:normAutofit lnSpcReduction="10000"/>
          </a:bodyPr>
          <a:lstStyle/>
          <a:p>
            <a:pPr eaLnBrk="1" hangingPunct="1"/>
            <a:r>
              <a:rPr lang="es-ES" sz="2400" b="1" dirty="0"/>
              <a:t>Alexandra Park</a:t>
            </a:r>
            <a:r>
              <a:rPr lang="es-ES" sz="2400" dirty="0"/>
              <a:t> es un  parque publico situado en Hastings , East Sussex , en Inglaterra .</a:t>
            </a:r>
          </a:p>
          <a:p>
            <a:pPr eaLnBrk="1" hangingPunct="1"/>
            <a:r>
              <a:rPr lang="es-ES" sz="2400" dirty="0"/>
              <a:t>En principio estaba previsto por Robert Marnock ocupar aproximadamente 109 hectáreas de la ciudad. </a:t>
            </a:r>
          </a:p>
          <a:p>
            <a:pPr eaLnBrk="1" hangingPunct="1"/>
            <a:r>
              <a:rPr lang="es-ES" sz="2400" dirty="0"/>
              <a:t>Su superficie lineal se extiende desde el centro de la ciudad a las zonas residenciales.</a:t>
            </a:r>
          </a:p>
          <a:p>
            <a:pPr eaLnBrk="1" hangingPunct="1"/>
            <a:r>
              <a:rPr lang="es-ES" sz="2400" dirty="0"/>
              <a:t>Fue inaugurado oficialmente por el príncipe y la princesa de Gales, el 26 de junio de 1882. </a:t>
            </a:r>
          </a:p>
          <a:p>
            <a:pPr eaLnBrk="1" hangingPunct="1"/>
            <a:r>
              <a:rPr lang="es-ES" sz="2400" dirty="0"/>
              <a:t>En abril de 2004, el parque fue reabierto oficialmente por Charlie Dimmock y el alcalde de Hastings después de un plan de regeneración</a:t>
            </a:r>
            <a:r>
              <a:rPr lang="es-ES" dirty="0"/>
              <a:t>. </a:t>
            </a:r>
          </a:p>
        </p:txBody>
      </p:sp>
    </p:spTree>
    <p:extLst>
      <p:ext uri="{BB962C8B-B14F-4D97-AF65-F5344CB8AC3E}">
        <p14:creationId xmlns:p14="http://schemas.microsoft.com/office/powerpoint/2010/main" val="3018404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836613"/>
            <a:ext cx="7258000" cy="5183187"/>
          </a:xfrm>
        </p:spPr>
        <p:txBody>
          <a:bodyPr/>
          <a:lstStyle/>
          <a:p>
            <a:pPr eaLnBrk="1" hangingPunct="1"/>
            <a:r>
              <a:rPr lang="es-ES" sz="2400" dirty="0"/>
              <a:t>Los estudios iniciales sugieren que el número de visitantes del parque han aumentado considerablemente desde la finalización del plan. </a:t>
            </a:r>
          </a:p>
          <a:p>
            <a:pPr eaLnBrk="1" hangingPunct="1"/>
            <a:r>
              <a:rPr lang="es-ES" sz="2400" dirty="0"/>
              <a:t>El parque cuenta con varios estanques de agua pequeños que proporcionan lugares populares para la pesca de ocio dentro de la ciudad. </a:t>
            </a:r>
          </a:p>
          <a:p>
            <a:pPr eaLnBrk="1" hangingPunct="1"/>
            <a:r>
              <a:rPr lang="es-ES" sz="2400" dirty="0"/>
              <a:t>La zona baja del parque cuenta con varias instalaciones públicas incluyendo un lago navegable, monumento de la guerra, fuentes, punto de información, aseos, cafetería, áreas de eventos, quiosco y parque infantil.</a:t>
            </a:r>
          </a:p>
          <a:p>
            <a:pPr eaLnBrk="1" hangingPunct="1"/>
            <a:endParaRPr lang="es-ES" dirty="0"/>
          </a:p>
        </p:txBody>
      </p:sp>
    </p:spTree>
    <p:extLst>
      <p:ext uri="{BB962C8B-B14F-4D97-AF65-F5344CB8AC3E}">
        <p14:creationId xmlns:p14="http://schemas.microsoft.com/office/powerpoint/2010/main" val="1451446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Alexandra Park.-Penhart.-UK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6088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Alexandra Park.-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3961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lexandra Park.-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5903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lexandra Park.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5585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lexandra Park.-Penarth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88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tatic.panoramio.com/photos/original/499829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725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Bowls Pavillion Alexandra Park Hastings East Sussex U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365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Título"/>
          <p:cNvSpPr>
            <a:spLocks noGrp="1"/>
          </p:cNvSpPr>
          <p:nvPr>
            <p:ph type="title"/>
          </p:nvPr>
        </p:nvSpPr>
        <p:spPr/>
        <p:txBody>
          <a:bodyPr/>
          <a:lstStyle/>
          <a:p>
            <a:pPr eaLnBrk="1" hangingPunct="1"/>
            <a:r>
              <a:rPr lang="es-ES" dirty="0"/>
              <a:t>Batteman´s Gardens</a:t>
            </a:r>
          </a:p>
        </p:txBody>
      </p:sp>
      <p:sp>
        <p:nvSpPr>
          <p:cNvPr id="16387" name="3 Marcador de contenido"/>
          <p:cNvSpPr>
            <a:spLocks noGrp="1"/>
          </p:cNvSpPr>
          <p:nvPr>
            <p:ph sz="quarter" idx="1"/>
          </p:nvPr>
        </p:nvSpPr>
        <p:spPr/>
        <p:txBody>
          <a:bodyPr>
            <a:normAutofit lnSpcReduction="10000"/>
          </a:bodyPr>
          <a:lstStyle/>
          <a:p>
            <a:pPr eaLnBrk="1" hangingPunct="1"/>
            <a:r>
              <a:rPr lang="es-ES" sz="2400" dirty="0"/>
              <a:t>Una casa con encanto del siglo XVII y el jardín muy querido por el cronista de la supremacía imperial de Gran Bretaña, que, aunque todavía no del todo políticamente re-habilitado, proporciona una continua fascinación para el flujo de visitantes dispuestos curiosidad por saber más de sus circunstancias internas.</a:t>
            </a:r>
          </a:p>
          <a:p>
            <a:pPr eaLnBrk="1" hangingPunct="1"/>
            <a:r>
              <a:rPr lang="es-ES" sz="2400" dirty="0"/>
              <a:t>El escenario está preparado para los visitantes que pasan la frontera de  herbáceas cargada de aromas especiados con curry y llegar al callejón de los perales, donde diversas variedades de pera  con los apoyos con clematis y se complementan  bajo cubierta de colores</a:t>
            </a:r>
            <a:r>
              <a:rPr lang="es-ES" dirty="0"/>
              <a:t>.</a:t>
            </a:r>
          </a:p>
        </p:txBody>
      </p:sp>
    </p:spTree>
    <p:extLst>
      <p:ext uri="{BB962C8B-B14F-4D97-AF65-F5344CB8AC3E}">
        <p14:creationId xmlns:p14="http://schemas.microsoft.com/office/powerpoint/2010/main" val="1542881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0" y="476250"/>
            <a:ext cx="7185992" cy="5543550"/>
          </a:xfrm>
        </p:spPr>
        <p:txBody>
          <a:bodyPr>
            <a:normAutofit lnSpcReduction="10000"/>
          </a:bodyPr>
          <a:lstStyle/>
          <a:p>
            <a:pPr eaLnBrk="1" hangingPunct="1"/>
            <a:r>
              <a:rPr lang="es-ES" sz="2400" dirty="0"/>
              <a:t>Al pasar por las puertas de hierro forjado, los visitantes encuentran las fronteras herbáceas sembradas con plantas robustas, tales como "Citronella" Crocosmia y Morina longifolia, para resistir las heladas frecuentes aquí. </a:t>
            </a:r>
            <a:br>
              <a:rPr lang="es-ES" sz="2400" dirty="0"/>
            </a:br>
            <a:r>
              <a:rPr lang="es-ES" sz="2400" dirty="0"/>
              <a:t>Al sur de la casa, amplios jardines con árboles finos y una avenida de tilos se presentan con otras características, como por ejemplo unas escaleras de piedra, en una alineación curiosa que resulta en los caminos que conducen a ninguna parte. </a:t>
            </a:r>
          </a:p>
          <a:p>
            <a:pPr eaLnBrk="1" hangingPunct="1"/>
            <a:r>
              <a:rPr lang="es-ES" sz="2400" dirty="0"/>
              <a:t>Jardín de rosas Kipling contiene un reloj de sol con la inscripción "Es más tarde de lo que piensa". </a:t>
            </a:r>
          </a:p>
          <a:p>
            <a:pPr eaLnBrk="1" hangingPunct="1"/>
            <a:r>
              <a:rPr lang="es-ES" sz="2400" dirty="0"/>
              <a:t>Jardineros, así como políticos y escritores, podría reflexionar.</a:t>
            </a:r>
          </a:p>
        </p:txBody>
      </p:sp>
    </p:spTree>
    <p:extLst>
      <p:ext uri="{BB962C8B-B14F-4D97-AF65-F5344CB8AC3E}">
        <p14:creationId xmlns:p14="http://schemas.microsoft.com/office/powerpoint/2010/main" val="960983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404813"/>
            <a:ext cx="7258000" cy="5976937"/>
          </a:xfrm>
        </p:spPr>
        <p:txBody>
          <a:bodyPr>
            <a:normAutofit fontScale="92500"/>
          </a:bodyPr>
          <a:lstStyle/>
          <a:p>
            <a:pPr eaLnBrk="1" hangingPunct="1"/>
            <a:r>
              <a:rPr lang="es-ES" sz="2400" dirty="0"/>
              <a:t>La casa data de 1634 y fue comprada por Kipling en 1902 y fue su casa hasta su muerte en 1936. </a:t>
            </a:r>
          </a:p>
          <a:p>
            <a:pPr eaLnBrk="1" hangingPunct="1"/>
            <a:r>
              <a:rPr lang="es-ES" sz="2400" dirty="0"/>
              <a:t>Muchas de sus obras más conocidas fueron escritas aquí y el molino vecino que cuenta en "Puck de la colina de Pook" y "Las recompensas y las hadas 'es un corto paseo por el Jardín Salvaje.</a:t>
            </a:r>
          </a:p>
          <a:p>
            <a:pPr eaLnBrk="1" hangingPunct="1"/>
            <a:r>
              <a:rPr lang="es-ES" sz="2400" dirty="0"/>
              <a:t>Kipling construyó el estanque de  navegación cerca del Jardín de las Rosas con el dinero que recibió por haber ganado el Premio Nobel de Literatura en 1907. </a:t>
            </a:r>
          </a:p>
          <a:p>
            <a:pPr eaLnBrk="1" hangingPunct="1"/>
            <a:r>
              <a:rPr lang="es-ES" sz="2400" dirty="0"/>
              <a:t>Los visitantes libro señala que un número de clientes había entradas "FIP" las iniciales de ellos recordando que había "caído en el estanque“</a:t>
            </a:r>
          </a:p>
          <a:p>
            <a:pPr eaLnBrk="1" hangingPunct="1"/>
            <a:r>
              <a:rPr lang="es-ES" sz="2400" dirty="0"/>
              <a:t>Un par de puertas de hierro forjado sobreviven con las iniciales RK . </a:t>
            </a:r>
          </a:p>
        </p:txBody>
      </p:sp>
    </p:spTree>
    <p:extLst>
      <p:ext uri="{BB962C8B-B14F-4D97-AF65-F5344CB8AC3E}">
        <p14:creationId xmlns:p14="http://schemas.microsoft.com/office/powerpoint/2010/main" val="1920806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ateman s Gardens´East Sussex-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6098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2 Imagen" descr="Batemans_housere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3911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ateman´s Gardens.-East Susse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3405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ateman s Gardens´East Sussex-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3490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atemans.-East Sussex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4257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2 Imagen" descr="Batemans.-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9230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ateman´s Gardens.-East Susse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833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ateman s Gardens´East Sussex-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1135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ateman´s Gardens.-East Susse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7322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ateman´s Gardens.-East Sussex.-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012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ateman´s Gardens.-East Susse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39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ateman´s Gardens.-East Susse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21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atema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56526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atemans.-Rose Garden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7261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Batemans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825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Bateman's Gardens.-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9396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ateman's Gardens.-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0122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atemans Rose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8108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atemans_lupi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4099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atemans_po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80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atemans_pond_statu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66166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Título"/>
          <p:cNvSpPr>
            <a:spLocks noGrp="1"/>
          </p:cNvSpPr>
          <p:nvPr>
            <p:ph type="title"/>
          </p:nvPr>
        </p:nvSpPr>
        <p:spPr/>
        <p:txBody>
          <a:bodyPr/>
          <a:lstStyle/>
          <a:p>
            <a:pPr eaLnBrk="1" hangingPunct="1"/>
            <a:r>
              <a:rPr lang="es-ES" dirty="0"/>
              <a:t>Bates Green Farm</a:t>
            </a:r>
          </a:p>
        </p:txBody>
      </p:sp>
      <p:sp>
        <p:nvSpPr>
          <p:cNvPr id="40963" name="2 Marcador de contenido"/>
          <p:cNvSpPr>
            <a:spLocks noGrp="1"/>
          </p:cNvSpPr>
          <p:nvPr>
            <p:ph sz="quarter" idx="1"/>
          </p:nvPr>
        </p:nvSpPr>
        <p:spPr/>
        <p:txBody>
          <a:bodyPr/>
          <a:lstStyle/>
          <a:p>
            <a:pPr eaLnBrk="1" hangingPunct="1"/>
            <a:r>
              <a:rPr lang="es-ES" sz="2400" dirty="0"/>
              <a:t>Una casa de campo con un jardín plantado con habilidad, mostrando el interés del propietario en el color y el follaje. </a:t>
            </a:r>
          </a:p>
          <a:p>
            <a:pPr eaLnBrk="1" hangingPunct="1"/>
            <a:r>
              <a:rPr lang="es-ES" sz="2400" dirty="0"/>
              <a:t>Hay un jardín de sombra, huerta, jardín cerrado y arbolado. </a:t>
            </a:r>
            <a:br>
              <a:rPr lang="es-ES" dirty="0"/>
            </a:br>
            <a:br>
              <a:rPr lang="es-ES" dirty="0"/>
            </a:br>
            <a:endParaRPr lang="es-ES" dirty="0"/>
          </a:p>
          <a:p>
            <a:pPr eaLnBrk="1" hangingPunct="1"/>
            <a:endParaRPr lang="es-ES" dirty="0"/>
          </a:p>
        </p:txBody>
      </p:sp>
    </p:spTree>
    <p:extLst>
      <p:ext uri="{BB962C8B-B14F-4D97-AF65-F5344CB8AC3E}">
        <p14:creationId xmlns:p14="http://schemas.microsoft.com/office/powerpoint/2010/main" val="2866909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ates Gre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818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Bates Gre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80177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BatesGre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6078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5985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82174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1137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23276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33547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Título"/>
          <p:cNvSpPr>
            <a:spLocks noGrp="1"/>
          </p:cNvSpPr>
          <p:nvPr>
            <p:ph type="title"/>
          </p:nvPr>
        </p:nvSpPr>
        <p:spPr/>
        <p:txBody>
          <a:bodyPr/>
          <a:lstStyle/>
          <a:p>
            <a:pPr eaLnBrk="1" hangingPunct="1"/>
            <a:r>
              <a:rPr lang="es-ES" dirty="0"/>
              <a:t>Charleston Farm Gardens</a:t>
            </a:r>
          </a:p>
        </p:txBody>
      </p:sp>
      <p:sp>
        <p:nvSpPr>
          <p:cNvPr id="50179" name="2 Marcador de contenido"/>
          <p:cNvSpPr>
            <a:spLocks noGrp="1"/>
          </p:cNvSpPr>
          <p:nvPr>
            <p:ph sz="quarter" idx="1"/>
          </p:nvPr>
        </p:nvSpPr>
        <p:spPr/>
        <p:txBody>
          <a:bodyPr>
            <a:normAutofit lnSpcReduction="10000"/>
          </a:bodyPr>
          <a:lstStyle/>
          <a:p>
            <a:pPr eaLnBrk="1" hangingPunct="1"/>
            <a:r>
              <a:rPr lang="es-ES" sz="2400" b="1" dirty="0"/>
              <a:t>Charleston,</a:t>
            </a:r>
            <a:r>
              <a:rPr lang="es-ES" sz="2400" dirty="0"/>
              <a:t> la casa de campo del grupo de Bloomsbury es un ejemplo de estilo decorativo de  Vanessa Bell y Duncan Grant   dentro de un contexto nacional y representa el fruto de más de sesenta años de la creación artística. </a:t>
            </a:r>
          </a:p>
          <a:p>
            <a:pPr eaLnBrk="1" hangingPunct="1"/>
            <a:r>
              <a:rPr lang="es-ES" sz="2400" dirty="0"/>
              <a:t>Vanessa Bell, escribió de este tiempo, "Va a ser una vida extraña, pero ... debe ser un buen año para la pintura.“</a:t>
            </a:r>
          </a:p>
          <a:p>
            <a:pPr eaLnBrk="1" hangingPunct="1"/>
            <a:r>
              <a:rPr lang="es-ES" sz="2400" dirty="0"/>
              <a:t>La casa está situada en el pueblo de Firle , en el distrito de Lewes de East Sussex , Inglaterra.</a:t>
            </a:r>
          </a:p>
          <a:p>
            <a:pPr eaLnBrk="1" hangingPunct="1"/>
            <a:r>
              <a:rPr lang="es-ES" sz="2400" dirty="0"/>
              <a:t>Jardín amurallado de Charleston fue creado por las artistas Vanessa y Duncan Grant y los diseños de Roger Fry..</a:t>
            </a:r>
          </a:p>
        </p:txBody>
      </p:sp>
    </p:spTree>
    <p:extLst>
      <p:ext uri="{BB962C8B-B14F-4D97-AF65-F5344CB8AC3E}">
        <p14:creationId xmlns:p14="http://schemas.microsoft.com/office/powerpoint/2010/main" val="17051129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Marcador de contenido"/>
          <p:cNvSpPr>
            <a:spLocks noGrp="1"/>
          </p:cNvSpPr>
          <p:nvPr>
            <p:ph sz="quarter" idx="1"/>
          </p:nvPr>
        </p:nvSpPr>
        <p:spPr>
          <a:xfrm>
            <a:off x="914400" y="549275"/>
            <a:ext cx="7113984" cy="5470525"/>
          </a:xfrm>
        </p:spPr>
        <p:txBody>
          <a:bodyPr>
            <a:normAutofit fontScale="92500"/>
          </a:bodyPr>
          <a:lstStyle/>
          <a:p>
            <a:pPr eaLnBrk="1" hangingPunct="1"/>
            <a:r>
              <a:rPr lang="es-ES" sz="2400" dirty="0"/>
              <a:t>Juntos transforman huertos y gallineros, esenciales para el hogar durante la Primera Guerra Mundial, en un jardín plantado por excelencia mezcla influencias mediterráneas con la plantación de casa de jardín.</a:t>
            </a:r>
          </a:p>
          <a:p>
            <a:pPr eaLnBrk="1" hangingPunct="1"/>
            <a:r>
              <a:rPr lang="es-ES" sz="2400" dirty="0"/>
              <a:t>En la década de 1920 una red de caminos de grava dio estructura a los parterres de las plantas elegidas por la subvención y Bell por su intenso color y follaje plateado.</a:t>
            </a:r>
          </a:p>
          <a:p>
            <a:pPr eaLnBrk="1" hangingPunct="1"/>
            <a:r>
              <a:rPr lang="es-ES" sz="2400" dirty="0"/>
              <a:t> Estos se convirtieron en objeto de muchas vidas aún más de su larga residencia en Charleston. Dora Carrington escribió sobre el jardín, "Nunca, nunca he visto tanto un lugar tan maravilloso! ... ¿Qué cosas excelentes, habrá que pintar en el jardín con un estanque y edificios?</a:t>
            </a:r>
          </a:p>
        </p:txBody>
      </p:sp>
    </p:spTree>
    <p:extLst>
      <p:ext uri="{BB962C8B-B14F-4D97-AF65-F5344CB8AC3E}">
        <p14:creationId xmlns:p14="http://schemas.microsoft.com/office/powerpoint/2010/main" val="7900082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2 Marcador de contenido"/>
          <p:cNvSpPr>
            <a:spLocks noGrp="1"/>
          </p:cNvSpPr>
          <p:nvPr>
            <p:ph sz="quarter" idx="1"/>
          </p:nvPr>
        </p:nvSpPr>
        <p:spPr>
          <a:xfrm>
            <a:off x="755650" y="404813"/>
            <a:ext cx="7416750" cy="6119812"/>
          </a:xfrm>
        </p:spPr>
        <p:txBody>
          <a:bodyPr>
            <a:normAutofit lnSpcReduction="10000"/>
          </a:bodyPr>
          <a:lstStyle/>
          <a:p>
            <a:pPr eaLnBrk="1" hangingPunct="1"/>
            <a:r>
              <a:rPr lang="es-ES" sz="2400" dirty="0"/>
              <a:t>Parte del sentido del jardín de la exuberancia y la sorpresa viene de la variedad de las esculturas que contiene.</a:t>
            </a:r>
          </a:p>
          <a:p>
            <a:pPr eaLnBrk="1" hangingPunct="1"/>
            <a:r>
              <a:rPr lang="es-ES" sz="2400" dirty="0"/>
              <a:t>Las formas clásicas se sientan al lado de obras de tamaño natural, de Quentin Bell, mosaicos y azulejos al filo de la  piscinas. </a:t>
            </a:r>
          </a:p>
          <a:p>
            <a:pPr eaLnBrk="1" hangingPunct="1"/>
            <a:r>
              <a:rPr lang="es-ES" sz="2400" dirty="0"/>
              <a:t>La huerta ofrece la sombra del sol y el estanque de un foco para la contemplación tranquila. </a:t>
            </a:r>
          </a:p>
          <a:p>
            <a:pPr eaLnBrk="1" hangingPunct="1"/>
            <a:r>
              <a:rPr lang="es-ES" sz="2400" dirty="0"/>
              <a:t>Por encima de todo se trataba de un jardín de verano para jugar y pintar, un retiro encantado de la vida de Londres.” Como Vanessa Bell, escribió en 1936, "La casa parece estar llena de gente joven con la moral muy alta, riendo mucho en sus propios chistes ... tirados en el jardín, que es simplemente un resplandor difuminado de las flores y las mariposas y las manzanas."</a:t>
            </a:r>
          </a:p>
        </p:txBody>
      </p:sp>
    </p:spTree>
    <p:extLst>
      <p:ext uri="{BB962C8B-B14F-4D97-AF65-F5344CB8AC3E}">
        <p14:creationId xmlns:p14="http://schemas.microsoft.com/office/powerpoint/2010/main" val="26667431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harleston Farm Hous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4288"/>
            <a:ext cx="9144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33979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harleston Farm 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4288"/>
            <a:ext cx="9144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33305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Charleston House, May 2011 05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1684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harleston-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 y="0"/>
            <a:ext cx="9105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6446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p:txBody>
          <a:bodyPr/>
          <a:lstStyle/>
          <a:p>
            <a:pPr eaLnBrk="1" hangingPunct="1"/>
            <a:r>
              <a:rPr lang="es-ES" dirty="0"/>
              <a:t>Great Dixer Gardens</a:t>
            </a:r>
          </a:p>
        </p:txBody>
      </p:sp>
      <p:sp>
        <p:nvSpPr>
          <p:cNvPr id="57347" name="2 Marcador de contenido"/>
          <p:cNvSpPr>
            <a:spLocks noGrp="1"/>
          </p:cNvSpPr>
          <p:nvPr>
            <p:ph sz="quarter" idx="1"/>
          </p:nvPr>
        </p:nvSpPr>
        <p:spPr>
          <a:xfrm>
            <a:off x="914400" y="1447800"/>
            <a:ext cx="7258000" cy="4789488"/>
          </a:xfrm>
        </p:spPr>
        <p:txBody>
          <a:bodyPr>
            <a:normAutofit lnSpcReduction="10000"/>
          </a:bodyPr>
          <a:lstStyle/>
          <a:p>
            <a:pPr eaLnBrk="1" hangingPunct="1"/>
            <a:r>
              <a:rPr lang="es-ES" sz="2400" b="1" dirty="0"/>
              <a:t>Gran Dixter</a:t>
            </a:r>
            <a:r>
              <a:rPr lang="es-ES" sz="2400" dirty="0"/>
              <a:t> es una casa en Northiam , East Sussex cerca de la costa sur de Inglaterra . </a:t>
            </a:r>
          </a:p>
          <a:p>
            <a:pPr eaLnBrk="1" hangingPunct="1"/>
            <a:r>
              <a:rPr lang="es-ES" sz="2400" dirty="0"/>
              <a:t>Tiene un famoso jardín que es considerado como el epítome de la plantsmanship inglés.</a:t>
            </a:r>
          </a:p>
          <a:p>
            <a:pPr eaLnBrk="1" hangingPunct="1"/>
            <a:r>
              <a:rPr lang="es-ES" sz="2400" dirty="0"/>
              <a:t>La casa original en Dixter, Northiam , que data de mediados del siglo XV, fue adquirida por un empresario llamado Nathaniel Lloyd en 1909.</a:t>
            </a:r>
          </a:p>
          <a:p>
            <a:pPr eaLnBrk="1" hangingPunct="1"/>
            <a:r>
              <a:rPr lang="es-ES" sz="2400" dirty="0"/>
              <a:t>Tenía una casa del siglo XVI en un estilo similar se trasladó de Kent y los dos se combinaron con un nuevo trabajo por el arquitecto Edwin Lutyens para crear una casa mucho más grande, que fue rebautizado como Gran Dixter. </a:t>
            </a:r>
          </a:p>
        </p:txBody>
      </p:sp>
    </p:spTree>
    <p:extLst>
      <p:ext uri="{BB962C8B-B14F-4D97-AF65-F5344CB8AC3E}">
        <p14:creationId xmlns:p14="http://schemas.microsoft.com/office/powerpoint/2010/main" val="15269782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765175"/>
            <a:ext cx="7185992" cy="5254625"/>
          </a:xfrm>
        </p:spPr>
        <p:txBody>
          <a:bodyPr>
            <a:normAutofit lnSpcReduction="10000"/>
          </a:bodyPr>
          <a:lstStyle/>
          <a:p>
            <a:pPr eaLnBrk="1" hangingPunct="1"/>
            <a:r>
              <a:rPr lang="es-ES" sz="2400" dirty="0"/>
              <a:t>Es una recreación romántica de una medieval casa señorial , con gran salón , sala , solar ….</a:t>
            </a:r>
          </a:p>
          <a:p>
            <a:pPr eaLnBrk="1" hangingPunct="1"/>
            <a:r>
              <a:rPr lang="es-ES" sz="2400" dirty="0"/>
              <a:t>Nathaniel Lloyd y Lutyens comenzó el jardín de Dixter grande, pero era hijo de Nathaniel Christopher Lloyd , un escritor bien conocido jardín y personalidad de televisión, que la hizo famosa. </a:t>
            </a:r>
          </a:p>
          <a:p>
            <a:pPr eaLnBrk="1" hangingPunct="1"/>
            <a:r>
              <a:rPr lang="es-ES" sz="2400" dirty="0"/>
              <a:t>El jardín se encuentra en el arte y artesanías de estilo, y cuenta con setos , una extensa frontera, una huerta y un prado de flores silvestres. </a:t>
            </a:r>
          </a:p>
          <a:p>
            <a:pPr eaLnBrk="1" hangingPunct="1"/>
            <a:r>
              <a:rPr lang="es-ES" sz="2400" dirty="0"/>
              <a:t>La plantación es abundante, pero estructurada, y ha ofrecido muchos experimentos audaces de la forma, color y combinación. </a:t>
            </a:r>
          </a:p>
        </p:txBody>
      </p:sp>
    </p:spTree>
    <p:extLst>
      <p:ext uri="{BB962C8B-B14F-4D97-AF65-F5344CB8AC3E}">
        <p14:creationId xmlns:p14="http://schemas.microsoft.com/office/powerpoint/2010/main" val="30987211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914400" y="836613"/>
            <a:ext cx="7113984" cy="5183187"/>
          </a:xfrm>
        </p:spPr>
        <p:txBody>
          <a:bodyPr/>
          <a:lstStyle/>
          <a:p>
            <a:pPr eaLnBrk="1" hangingPunct="1"/>
            <a:r>
              <a:rPr lang="es-ES" sz="2400" dirty="0"/>
              <a:t>El jardín está dirigido por Fergus Garrett, quien trabajó en estrecha colaboración con Lloyd hasta su muerte en 2006 como jefe de jardineros de y presentó una serie de innovaciones en el esquema de plantación. </a:t>
            </a:r>
            <a:endParaRPr lang="es-ES" sz="2400" baseline="30000" dirty="0"/>
          </a:p>
          <a:p>
            <a:pPr eaLnBrk="1" hangingPunct="1"/>
            <a:r>
              <a:rPr lang="es-ES" sz="2400" dirty="0"/>
              <a:t> En los fundamentos de Dixter Grande fue uno de los primeros Oast House .</a:t>
            </a:r>
          </a:p>
          <a:p>
            <a:pPr eaLnBrk="1" hangingPunct="1"/>
            <a:endParaRPr lang="es-ES" dirty="0"/>
          </a:p>
        </p:txBody>
      </p:sp>
    </p:spTree>
    <p:extLst>
      <p:ext uri="{BB962C8B-B14F-4D97-AF65-F5344CB8AC3E}">
        <p14:creationId xmlns:p14="http://schemas.microsoft.com/office/powerpoint/2010/main" val="29758099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Great Dixe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1251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Great Dixer.-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76117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Great Dixer.-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99074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Great Dixer.-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5845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Great Dixer.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9409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Great Dixer.-x4.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1272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Great Dixer.-x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60380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Great Dixter.-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34795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Great Dixer.-x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0963"/>
            <a:ext cx="9144000" cy="669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2965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Great Dixer.-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65222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Great Dixer.-4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96434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Great Dixer.-2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0" y="0"/>
            <a:ext cx="895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17751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Great Dixer.-1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68041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Great Dixer.-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07522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Great Dixer.-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90260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Great Dixer.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31925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Great Dixer.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98734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Great Dixer.-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2 Imagen" descr="Great Dixer.-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13492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Great Dixer.-6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0811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2 Imagen" descr="Greal Dixer.-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7480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Great Dixer.-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4033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Great Dixer.-1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92996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Great Dix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82426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Great Dixer.-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80716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Great Dixe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9197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Great Dixer.-3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3510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Great Dixer.-3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68678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Great Dix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7" name="2 Imagen" descr="Great Dixe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06071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Great Dixer.-x.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14332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Great Dixer.-4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44848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Great Dixer.-5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09652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Great Dixer.-5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35141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Great Dixer.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10330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Great Dixer.-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14412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Great Dixer.-6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09170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Great Dixer.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75055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Great Dixer.-10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3690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Great Dixer.-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7" name="2 Imagen" descr="Great Dixer.-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8985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2 Imagen" descr="Great Dixer.-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22231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Great Dixer.-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7643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Great Dixer.-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4789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Great Dixer.-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10028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Great Dixer.-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96746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Great Dixer.-barn and sunken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14288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Great Dixer.-dhusblomm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04688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2 Imagen" descr="Great Dixer.-exotic.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59627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2 Imagen" descr="Great Dix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6312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Great Dixer.-x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8100"/>
            <a:ext cx="914400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91897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Great Dixe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07724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Great Dixt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9727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2 Imagen" descr="Great Dixter.-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17493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Great Dixter.-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00004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Great Dixter.-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072999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Great Dixter.-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2862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Great Dixter.-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11600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Great Dixter.-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23565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Great Dixter.-8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66669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Great Dixter.-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34963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Great Dixter.-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920738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Great Dixter.-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61995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Great Dixter.-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302490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Great Dixter.-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26413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Great Dixter.-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88510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Great Dixter.-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229356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Great Dixter.-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34361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Great Dixter.-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0233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Great Dixter.-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66173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Great Dixter.-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30466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Great Dixter.-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92066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Great Dixter.-Front Meado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432309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2 Imagen" descr="Great Dixter.-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148324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Great -Dixter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023376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Great Dixter-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947458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Great Dixter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26162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Great Dixter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349973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Great Dixter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51388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Great Dixter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293976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Great_Dixter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31055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Great-Dixter-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064576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2 Imagen" descr="Great Dixter Man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888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TotalTime>
  <Words>1151</Words>
  <Application>Microsoft Office PowerPoint</Application>
  <PresentationFormat>Presentación en pantalla (4:3)</PresentationFormat>
  <Paragraphs>54</Paragraphs>
  <Slides>133</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133</vt:i4>
      </vt:variant>
    </vt:vector>
  </HeadingPairs>
  <TitlesOfParts>
    <vt:vector size="139" baseType="lpstr">
      <vt:lpstr>Arial</vt:lpstr>
      <vt:lpstr>Calibri</vt:lpstr>
      <vt:lpstr>Century Schoolbook</vt:lpstr>
      <vt:lpstr>Wingdings</vt:lpstr>
      <vt:lpstr>Wingdings 2</vt:lpstr>
      <vt:lpstr>Default Theme</vt:lpstr>
      <vt:lpstr>EUROPA.-LA VUELTA AL MUNDO EN 885 JARDINES.-REINO UNIDO.- EAST SUSSEX.-great dixer</vt:lpstr>
      <vt:lpstr>Alexandra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Batteman´s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Bates Green Farm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Charleston Farm Gardens</vt:lpstr>
      <vt:lpstr>Presentación de PowerPoint</vt:lpstr>
      <vt:lpstr>Presentación de PowerPoint</vt:lpstr>
      <vt:lpstr>Presentación de PowerPoint</vt:lpstr>
      <vt:lpstr>Presentación de PowerPoint</vt:lpstr>
      <vt:lpstr>Presentación de PowerPoint</vt:lpstr>
      <vt:lpstr>Presentación de PowerPoint</vt:lpstr>
      <vt:lpstr>Great Dixer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8</cp:revision>
  <dcterms:created xsi:type="dcterms:W3CDTF">2013-09-08T06:06:48Z</dcterms:created>
  <dcterms:modified xsi:type="dcterms:W3CDTF">2018-03-09T12:02:47Z</dcterms:modified>
</cp:coreProperties>
</file>