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presProps" Target="pres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EAA5D5-0D9F-46F2-B882-2F2D4FE36901}" type="datetimeFigureOut">
              <a:rPr lang="es-ES" smtClean="0"/>
              <a:t>09/03/2018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D96374-5807-4931-A996-2A965DA8853C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33726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31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723EB471-BBA1-473B-BA8A-C3025BA135B7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//upload.wikimedia.org/wikipedia/commons/9/92/Sheffield_Park_Garden02.JPG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hyperlink" Target="//upload.wikimedia.org/wikipedia/commons/8/85/Sheffield-Park-colours.JPG" TargetMode="Externa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318448" cy="2376264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JARDINES.-REINO UNIDO.-</a:t>
            </a:r>
            <a:br>
              <a:rPr lang="es-ES" sz="3200" dirty="0"/>
            </a:br>
            <a:r>
              <a:rPr lang="en-US" sz="3200" dirty="0"/>
              <a:t>EAST SUSSEX.-I</a:t>
            </a:r>
            <a:br>
              <a:rPr lang="en-US" sz="3200" dirty="0"/>
            </a:br>
            <a:r>
              <a:rPr lang="en-US" sz="3200" dirty="0"/>
              <a:t>Sheffield Park</a:t>
            </a:r>
            <a:endParaRPr lang="es-ES" sz="32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347882" y="4221088"/>
            <a:ext cx="439025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Scheffield Park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" sz="2400" b="1" dirty="0"/>
              <a:t>Sheffield Park Garden</a:t>
            </a:r>
            <a:r>
              <a:rPr lang="es-ES" sz="2400" dirty="0"/>
              <a:t> es una reunión informal del paisaje del jardín cinco millas al este de Haywards Heath , en East Sussex , Inglaterra </a:t>
            </a:r>
          </a:p>
          <a:p>
            <a:pPr eaLnBrk="1" hangingPunct="1"/>
            <a:r>
              <a:rPr lang="es-ES" sz="2400" dirty="0"/>
              <a:t>Fue originalmente diseñado en el siglo XVIII por Capability Brown , y se amplió en los primeros años del siglo XX por su propietario, Arthur G. Soames .</a:t>
            </a:r>
          </a:p>
          <a:p>
            <a:pPr eaLnBrk="1" hangingPunct="1"/>
            <a:r>
              <a:rPr lang="es-ES" sz="2400" dirty="0"/>
              <a:t>Ahora es propiedad del National Trust . </a:t>
            </a:r>
          </a:p>
          <a:p>
            <a:pPr eaLnBrk="1" hangingPunct="1"/>
            <a:r>
              <a:rPr lang="es-ES" sz="2400" dirty="0"/>
              <a:t>La adyacente </a:t>
            </a:r>
            <a:r>
              <a:rPr lang="es-ES" sz="2400" b="1" dirty="0"/>
              <a:t>Sheffield Park House,</a:t>
            </a:r>
            <a:r>
              <a:rPr lang="es-ES" sz="2400" dirty="0"/>
              <a:t> una casa de campo gótica , es de propiedad privada. (Fue también en primer lugar, propiedad de la familia West).</a:t>
            </a:r>
          </a:p>
        </p:txBody>
      </p:sp>
    </p:spTree>
    <p:extLst>
      <p:ext uri="{BB962C8B-B14F-4D97-AF65-F5344CB8AC3E}">
        <p14:creationId xmlns:p14="http://schemas.microsoft.com/office/powerpoint/2010/main" val="2448015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92150"/>
            <a:ext cx="7185992" cy="532765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Sheffield Park se menciona en el Libro de Domesday. </a:t>
            </a:r>
          </a:p>
          <a:p>
            <a:pPr eaLnBrk="1" hangingPunct="1"/>
            <a:r>
              <a:rPr lang="es-ES" sz="2400" dirty="0"/>
              <a:t>En agosto de 1538, Thomas Howard, 3er Duque de Norfolk , entretuvo a Henry VIII aquí.</a:t>
            </a:r>
          </a:p>
          <a:p>
            <a:pPr eaLnBrk="1" hangingPunct="1"/>
            <a:r>
              <a:rPr lang="es-ES" sz="2400" dirty="0"/>
              <a:t> En 1700, el Parque de los Venados había sido parcialmente formalizados por Lord De La Warr que planto las avenidas de árboles que irradian de la casa y las zonas despejadas para establecer céspedes. </a:t>
            </a:r>
          </a:p>
          <a:p>
            <a:pPr eaLnBrk="1" hangingPunct="1"/>
            <a:r>
              <a:rPr lang="es-ES" sz="2400" dirty="0"/>
              <a:t>A finales de 1700, James Wyatt remodelo la casa de estilo gótico  y Capability Brown fue el encargado de paisaje del jardín. </a:t>
            </a:r>
          </a:p>
          <a:p>
            <a:pPr eaLnBrk="1" hangingPunct="1"/>
            <a:r>
              <a:rPr lang="es-ES" sz="2400" dirty="0"/>
              <a:t>Los cuatro lagos originales forman la pieza central.</a:t>
            </a:r>
          </a:p>
          <a:p>
            <a:pPr eaLnBrk="1" hangingPunct="1">
              <a:buFont typeface="Wingdings 2" pitchFamily="18" charset="2"/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40014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113984" cy="554355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En 1796, la finca fue vendida a John Holroyd, barón de Sheffield en 1781. </a:t>
            </a:r>
          </a:p>
          <a:p>
            <a:pPr eaLnBrk="1" hangingPunct="1"/>
            <a:r>
              <a:rPr lang="es-ES" sz="2400" dirty="0"/>
              <a:t>Es particularmente conocido por sus plantaciones de árboles seleccionados para el color del otoño, muchos de ellos Tupelos Negro ( Nyssa sylvatica ) y arces.</a:t>
            </a:r>
          </a:p>
          <a:p>
            <a:pPr eaLnBrk="1" hangingPunct="1"/>
            <a:r>
              <a:rPr lang="es-ES" sz="2400" dirty="0"/>
              <a:t>En 1885, un arboreto se estaba estableciendo, que consta de  árboles nativos y exóticos. </a:t>
            </a:r>
          </a:p>
          <a:p>
            <a:pPr eaLnBrk="1" hangingPunct="1"/>
            <a:r>
              <a:rPr lang="es-ES" sz="2400" dirty="0"/>
              <a:t>Después  Soames compró la finca en 1910, continuó a gran escala las plantaciones.</a:t>
            </a:r>
          </a:p>
          <a:p>
            <a:pPr eaLnBrk="1" hangingPunct="1"/>
            <a:r>
              <a:rPr lang="es-ES" sz="2400" dirty="0"/>
              <a:t> Durante la Segunda Guerra Mundial la casa y el jardín se convirtieron en el cuartel general de una división blindada canadiense, y las chozas de Nissen fueron localizadas en el jardín y bosque.</a:t>
            </a:r>
          </a:p>
        </p:txBody>
      </p:sp>
    </p:spTree>
    <p:extLst>
      <p:ext uri="{BB962C8B-B14F-4D97-AF65-F5344CB8AC3E}">
        <p14:creationId xmlns:p14="http://schemas.microsoft.com/office/powerpoint/2010/main" val="1875733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2 Marcador de contenido"/>
          <p:cNvSpPr>
            <a:spLocks noGrp="1"/>
          </p:cNvSpPr>
          <p:nvPr>
            <p:ph sz="quarter" idx="1"/>
          </p:nvPr>
        </p:nvSpPr>
        <p:spPr>
          <a:xfrm>
            <a:off x="684213" y="692150"/>
            <a:ext cx="7272163" cy="5327650"/>
          </a:xfrm>
        </p:spPr>
        <p:txBody>
          <a:bodyPr/>
          <a:lstStyle/>
          <a:p>
            <a:pPr eaLnBrk="1" hangingPunct="1"/>
            <a:r>
              <a:rPr lang="es-ES" sz="2400" dirty="0"/>
              <a:t>La finca fue dividida y vendida en lotes en 1953. </a:t>
            </a:r>
          </a:p>
          <a:p>
            <a:pPr eaLnBrk="1" hangingPunct="1"/>
            <a:r>
              <a:rPr lang="es-ES" sz="2400" dirty="0"/>
              <a:t>El National Trust compró aproximadamente 40 hectáreas en 1954, ahora hasta 80 hectáreas, con adiciones posteriores.</a:t>
            </a:r>
          </a:p>
          <a:p>
            <a:pPr eaLnBrk="1" hangingPunct="1"/>
            <a:r>
              <a:rPr lang="es-ES" sz="2400" dirty="0"/>
              <a:t>Es el hogar de la Colección Nacional de azaleas de Gante. </a:t>
            </a:r>
          </a:p>
          <a:p>
            <a:pPr eaLnBrk="1" hangingPunct="1"/>
            <a:r>
              <a:rPr lang="es-ES" sz="2400" dirty="0"/>
              <a:t>En 1876, el tercer conde de Sheffield presento un terreno de juego de cricket. </a:t>
            </a:r>
          </a:p>
          <a:p>
            <a:pPr eaLnBrk="1" hangingPunct="1"/>
            <a:r>
              <a:rPr lang="es-ES" sz="2400" dirty="0"/>
              <a:t>Fue utilizado el 12 de mayo 1884 para el partido de cricket entre Inglaterra y Australia.</a:t>
            </a:r>
          </a:p>
          <a:p>
            <a:pPr eaLnBrk="1" hangingPunct="1"/>
            <a:r>
              <a:rPr lang="es-ES" sz="2400" dirty="0"/>
              <a:t> El equipo australiano ganó por turnos y carreras </a:t>
            </a:r>
            <a:r>
              <a:rPr lang="es-ES" dirty="0"/>
              <a:t>. 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51314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2 Imagen" descr="Sheffield Park House.-x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1317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Sheffield Park.-Hous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3305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2 Imagen" descr="Sheffield Park.-m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5235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Schefield Park.-x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43631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Scheffield Park.-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77977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Scheffield Par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42410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SheffieldPark_Hous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74246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Scheffield Prk.-x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41898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Sheffield Park.-East Sussex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37106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Archivo: Sheffield Park Garden02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35218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Scheffield Park.-002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83419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Sheffield Park.-West Susse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14707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Scheffield Park.-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86155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3 Imagen" descr="Scgeffield Park.-x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84980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Scheffield Park.-001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47059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Scheffield Park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43100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Scheffield Park.-Diciemb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80735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Scheffield Park.-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22358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Scheffield Park.-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98480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Scheffield Park.-x1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60685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Scheffield Park.-m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2691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Scheffield Park.-004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08993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Scheffield Park.-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4267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Scheffield Park.-005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47012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Scheffield Park.-006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33753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Scheffield Park.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34529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Sheffield Park.-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97565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Sheffield Park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46494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3 Imagen" descr="Sheffield Park.-2.Englan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73394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Sheffield Park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39976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Scheffield Park.-x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26998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Scheffield Park.-x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93311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Scheffield Park.-ñ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06961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Scheffield Park.-x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31689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Schefield Park.-Dic.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66382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Sheffield Park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63190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Scheffield Park.-Sussex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0887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Scheffield Park.-x2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59037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Sheffield Park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53585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Sheffield Park.-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269110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Sheffield Park.-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77108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Sheffield Park.-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56657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2 Imagen" descr="Sheffield Park.-20.-Landscap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592814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Schefield Park.-003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711646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Sheffield Park.-Autum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032641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Sheffield Park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023246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Sheffield Park.-East Sussex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753286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Sheffield Park.-East Sussex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45339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Sefton Park.-Liverpool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342826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2 Imagen" descr="Scheffield Park.-xx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490703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Sheffield Park.-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50948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Sheffield Park.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685841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Sheffield Park.-Azalea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831498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Sheffield Park.-East Sussex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493763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Sheffield Park.-East Sussex.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039412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Sheffield Park.-East Sussex.-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315587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Sheffield Park.-East Sussex.-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319941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Sheffield Park.-East Sussex.-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639772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Sheffield Park.-East Sussex.-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599452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Sheffield Park.-East Sussex.-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755577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Sheffield Park.-East Sussex.-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01266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Sheffield Park.-East Sussex.-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501409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Sheffield Park.-East Sussex.-1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963903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Sheffield Park.-East Susse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366881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Sheffield Park.-East Sussex.-U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409173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Sheffield Park.-m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37364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Sheffield Park.-m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212600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Sheffield Park.-m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12563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Sheffield Park0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240087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2 Imagen" descr="Sheffield Park.-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293623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Sheffield Park.-m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981403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Sheffield Park.-m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830287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Sheffield Park.-m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759683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Sheffield Park.-ñ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361308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Sheffield park 2 W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530145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Sheffield Park.-m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080843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Sheffield Park.-m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423447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Sheffield Park.-Sussex.-National Trust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08852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Sheffield Park.-Sussex.-x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659242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File:Sheffield-Park-colours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188191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Sheffield Park1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686852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Sheffield Park.-Susse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6174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SheffieldPark_Lak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169056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SheffieldPark_Shrub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596580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Shefield Park.-m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487012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Sheffield_Park_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64137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Sheffieldpark_autumn2006_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241098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Shefield Park.-m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898909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Sheffield park_autumn2003_0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953345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2 Imagen" descr="Sheffield hPark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694123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Sheffield Park.-Autumn.-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576455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Sheffield Park.-Autumn.-x1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322157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Sheffield Park.-Autumn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355583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Schefield Park.-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95671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2 Imagen" descr="Sheffieldpark.-wallpap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36995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Sheffieldpark_autumn.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448168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Sheffieldpark_autum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646221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SheffieldPark_Autumn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467939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SheffieldPark_Autumn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991421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Sheffieldpark_autumn2006_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437775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Sheffieldpark_autumn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473965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SheffieldPark_Autumn0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712941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SheffieldPark_Autumn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201464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Sheffieldpark_autumn2003_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231532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Sheffieldpark_autumn2003_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202016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Sheffieldpark_autumn2004_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7547661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2 Imagen" descr="Sheffieldpark_autumn2004_0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885691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Sheffieldpark_autumn2005_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923735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Sheffieldpark_autumn2005_0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35554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2 Imagen" descr="Shefield Park.-1.-Inglaterr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853257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Sheffieldpark_autumn2009_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4170545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Sheffieldpark_autumn2007_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728790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 descr="Sheffieldpark_autumn2006_0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070754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 descr="Sheffieldpark_autumn2007_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650311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 descr="Sheffieldpark_autumn2007_0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392502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1 Imagen" descr="Sheffieldpark_autumn2009_0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33228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</TotalTime>
  <Words>412</Words>
  <Application>Microsoft Office PowerPoint</Application>
  <PresentationFormat>Presentación en pantalla (4:3)</PresentationFormat>
  <Paragraphs>25</Paragraphs>
  <Slides>121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121</vt:i4>
      </vt:variant>
    </vt:vector>
  </HeadingPairs>
  <TitlesOfParts>
    <vt:vector size="126" baseType="lpstr">
      <vt:lpstr>Calibri</vt:lpstr>
      <vt:lpstr>Century Schoolbook</vt:lpstr>
      <vt:lpstr>Wingdings</vt:lpstr>
      <vt:lpstr>Wingdings 2</vt:lpstr>
      <vt:lpstr>Default Theme</vt:lpstr>
      <vt:lpstr>EUROPA.-LA VUELTA AL MUNDO EN 885 JARDINES.-REINO UNIDO.- EAST SUSSEX.-I Sheffield Park</vt:lpstr>
      <vt:lpstr>Scheffield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7</cp:revision>
  <dcterms:created xsi:type="dcterms:W3CDTF">2013-09-08T06:06:48Z</dcterms:created>
  <dcterms:modified xsi:type="dcterms:W3CDTF">2018-03-09T12:00:31Z</dcterms:modified>
</cp:coreProperties>
</file>