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404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405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  <p:sldId id="385" r:id="rId133"/>
    <p:sldId id="386" r:id="rId134"/>
    <p:sldId id="387" r:id="rId135"/>
    <p:sldId id="388" r:id="rId136"/>
    <p:sldId id="389" r:id="rId137"/>
    <p:sldId id="390" r:id="rId138"/>
    <p:sldId id="391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  <p:sldId id="399" r:id="rId147"/>
    <p:sldId id="400" r:id="rId148"/>
    <p:sldId id="401" r:id="rId149"/>
    <p:sldId id="402" r:id="rId150"/>
    <p:sldId id="403" r:id="rId1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161D9-5EE8-4362-B0CD-7CA7180CABC8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C7258-A469-4C7D-A2B2-ABB51878A5F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1363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277919-E9AF-4308-97ED-6FC21D25CE7C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AA31A0-64C1-45E9-A37D-698F4E516564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63585B-AB12-45C8-AFD3-430EBB896A5F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D724CC-10D6-45C7-AEF8-D86112002FE3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79976" cy="244827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GLOUCESTERSHIRE.-II.-westonbirt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437112"/>
            <a:ext cx="5256584" cy="1888976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Snowhill Manor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Snowshill Manor</a:t>
            </a:r>
            <a:r>
              <a:rPr lang="es-ES" sz="2400" dirty="0"/>
              <a:t> es un a propiedad del Fondo Nacional  ubicada en el pueblo de Snowshill , Gloucestershire , Inglaterra.</a:t>
            </a:r>
          </a:p>
          <a:p>
            <a:pPr eaLnBrk="1" hangingPunct="1"/>
            <a:r>
              <a:rPr lang="es-ES" sz="2400" dirty="0"/>
              <a:t>Snowshill Manor era propiedad de la Abadía Winchcombe desde 821 hasta 1539, cuando la abadía fue confiscada por el rey Enrique VIII durante la disolución de los monasterios . </a:t>
            </a:r>
          </a:p>
          <a:p>
            <a:pPr eaLnBrk="1" hangingPunct="1"/>
            <a:r>
              <a:rPr lang="es-ES" sz="2400" dirty="0"/>
              <a:t>Entre 1539 y 1919 había un número de inquilinos y propietarios hasta que fue adquirido por Charles Paget Wade , un arquitecto , artista-artesano , coleccionista, poeta y heredero de la fortuna de la familia.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6105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Él restauró la propiedad, que viven en la casita en el jardín y el uso de la casa señorial como un hogar para su colección de objetos. </a:t>
            </a:r>
          </a:p>
          <a:p>
            <a:pPr eaLnBrk="1" hangingPunct="1"/>
            <a:r>
              <a:rPr lang="es-ES" sz="2400" dirty="0"/>
              <a:t>Cedió la propiedad y el contenido de esta colección a la National Trust en 1951. </a:t>
            </a:r>
          </a:p>
          <a:p>
            <a:pPr eaLnBrk="1" hangingPunct="1"/>
            <a:r>
              <a:rPr lang="es-ES" sz="2400" dirty="0"/>
              <a:t>Hay dos aspectos de Snowshill Manor: su jardín y la casa solariega, que es ahora el hogar de la ecléctica colección de Wade. </a:t>
            </a:r>
          </a:p>
          <a:p>
            <a:pPr eaLnBrk="1" hangingPunct="1"/>
            <a:r>
              <a:rPr lang="es-ES" sz="2400" dirty="0"/>
              <a:t>El jardín en Snowshill fue presentado por Wade, en colaboración con el movimiento Arts and Crafts  por el arquitecto, MH Baillie Scott , entre 1920 y 1923 como una serie de habitaciones  como una extensión de la casa. Las características incluyen terrazas y estanques.</a:t>
            </a:r>
          </a:p>
        </p:txBody>
      </p:sp>
    </p:spTree>
    <p:extLst>
      <p:ext uri="{BB962C8B-B14F-4D97-AF65-F5344CB8AC3E}">
        <p14:creationId xmlns:p14="http://schemas.microsoft.com/office/powerpoint/2010/main" val="2755076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2 Imagen" descr="Snowshill Manor_gardens.-Gloucester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580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Snowhill Manor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052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Snowhill Man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978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Snowhill.-mais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0263" cy="747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521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Snowshill.-etang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08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Snowshill Manor Gardens.-x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926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Snowshill_Manor_garden_7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24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Snowshill Manor.-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777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3 Imagen" descr="Snowhill.-allee bas1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491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Snowhill Manor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028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Snowhills.-allee mauv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090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Snowshill Manor.-x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13"/>
            <a:ext cx="9144000" cy="678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530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Snowshill Manor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054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Snowshill Manor_gardens.-Gloucestershire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76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Sudeley Castle Gardens</a:t>
            </a:r>
          </a:p>
        </p:txBody>
      </p:sp>
      <p:sp>
        <p:nvSpPr>
          <p:cNvPr id="2355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7894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Sudeley Castle</a:t>
            </a:r>
            <a:r>
              <a:rPr lang="es-ES" sz="2400" dirty="0"/>
              <a:t> es un castillo situado cerca de Winchcombe , Gloucestershire , Inglaterra. </a:t>
            </a:r>
          </a:p>
          <a:p>
            <a:pPr eaLnBrk="1" hangingPunct="1"/>
            <a:r>
              <a:rPr lang="es-ES" sz="2400" dirty="0"/>
              <a:t>Data del siglo X, pero la parte habitada es principalmente isabelina . </a:t>
            </a:r>
          </a:p>
          <a:p>
            <a:pPr eaLnBrk="1" hangingPunct="1"/>
            <a:r>
              <a:rPr lang="es-ES" sz="2400" dirty="0"/>
              <a:t>El castillo cuenta con un jardín notable, que está diseñado y mantenido a un nivel muy alto.</a:t>
            </a:r>
          </a:p>
          <a:p>
            <a:pPr eaLnBrk="1" hangingPunct="1"/>
            <a:r>
              <a:rPr lang="es-ES" sz="2400" b="1" dirty="0"/>
              <a:t>Sudeley Castle</a:t>
            </a:r>
            <a:r>
              <a:rPr lang="es-ES" sz="2400" dirty="0"/>
              <a:t> fue establecido antes de 1066.</a:t>
            </a:r>
          </a:p>
          <a:p>
            <a:pPr eaLnBrk="1" hangingPunct="1"/>
            <a:r>
              <a:rPr lang="es-ES" sz="2400" dirty="0"/>
              <a:t>Los actuales propietarios son Elizabeth, Lady Ashcombe, la esposa de Henry Edward Cubitt, cuarto barón de Ashcombe , y sus dos hijos - Henry (que se casó con su esposa Lili Maltese en el castillo en 1998) y Mollie Dent-Brocklehurst.</a:t>
            </a:r>
          </a:p>
        </p:txBody>
      </p:sp>
    </p:spTree>
    <p:extLst>
      <p:ext uri="{BB962C8B-B14F-4D97-AF65-F5344CB8AC3E}">
        <p14:creationId xmlns:p14="http://schemas.microsoft.com/office/powerpoint/2010/main" val="3725094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85992" cy="5761037"/>
          </a:xfrm>
        </p:spPr>
        <p:txBody>
          <a:bodyPr/>
          <a:lstStyle/>
          <a:p>
            <a:pPr eaLnBrk="1" hangingPunct="1"/>
            <a:r>
              <a:rPr lang="es-ES" sz="2400" dirty="0"/>
              <a:t>Después de la muerte del esposo de la señora Ashcombe Dent-Brocklehurst Mark en 1972, esta posee el 50 por ciento del capital, mientras que sus hijos poseen cada una el 25 por ciento. </a:t>
            </a:r>
          </a:p>
          <a:p>
            <a:pPr eaLnBrk="1" hangingPunct="1"/>
            <a:r>
              <a:rPr lang="es-ES" sz="2400" dirty="0"/>
              <a:t>Mark ha heredado Sudeley en 1949 tras la muerte de su padre. </a:t>
            </a:r>
          </a:p>
          <a:p>
            <a:pPr eaLnBrk="1" hangingPunct="1"/>
            <a:r>
              <a:rPr lang="es-ES" sz="2400" dirty="0"/>
              <a:t> Su madre decidió quedarse en el castillo hasta 1969.</a:t>
            </a:r>
          </a:p>
          <a:p>
            <a:pPr eaLnBrk="1" hangingPunct="1"/>
            <a:r>
              <a:rPr lang="es-ES" sz="2400" dirty="0"/>
              <a:t>Fue en este momento en que Mark y su esposa la estadounidense  Elizabeth decidió abrir el castillo al público.</a:t>
            </a:r>
          </a:p>
          <a:p>
            <a:pPr eaLnBrk="1" hangingPunct="1"/>
            <a:r>
              <a:rPr lang="es-ES" sz="2400" dirty="0"/>
              <a:t>Se necesitaron dos años para convertir la casa en una atracción turística pero sobrevino la muerte de Mark en 1972. </a:t>
            </a:r>
          </a:p>
        </p:txBody>
      </p:sp>
    </p:spTree>
    <p:extLst>
      <p:ext uri="{BB962C8B-B14F-4D97-AF65-F5344CB8AC3E}">
        <p14:creationId xmlns:p14="http://schemas.microsoft.com/office/powerpoint/2010/main" val="3239211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113984" cy="5903913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Con este evento su esposa e hijos fueron acosados ​​por las deudas masivas y los derechos de sucesión.</a:t>
            </a:r>
          </a:p>
          <a:p>
            <a:pPr eaLnBrk="1" hangingPunct="1"/>
            <a:r>
              <a:rPr lang="es-ES" sz="2400" dirty="0"/>
              <a:t>Fue entonces cuando Lady Ashcombe decidió restaurar el castillo  al renacimiento del  siglo XX. </a:t>
            </a:r>
          </a:p>
          <a:p>
            <a:pPr eaLnBrk="1" hangingPunct="1"/>
            <a:r>
              <a:rPr lang="es-ES" sz="2400" dirty="0"/>
              <a:t>Después de su matrimonio con el barón de Ashcombe, la pareja hizo reformas importantes para equilibrarlo como una atracción turística,  lo que era principalmente una residencia privada.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La señora Ashcombe y sus hijos ya se han hecho cargo de la gestión del castillo como una atracción turística. </a:t>
            </a:r>
          </a:p>
        </p:txBody>
      </p:sp>
    </p:spTree>
    <p:extLst>
      <p:ext uri="{BB962C8B-B14F-4D97-AF65-F5344CB8AC3E}">
        <p14:creationId xmlns:p14="http://schemas.microsoft.com/office/powerpoint/2010/main" val="658018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Hay una figura melancólica de quien se dice perseguir el castillo.</a:t>
            </a:r>
          </a:p>
          <a:p>
            <a:r>
              <a:rPr lang="es-ES" dirty="0"/>
              <a:t>La dama verde que mira por la ventana y camina por el jardín de la Reina se cree que es el fantasma de Catherine Parr,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1853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Sudeley Castle Gardensn.-s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125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Sudeley Castle exhibitions &amp;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832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Sudeley Castle Gardens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065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Sudeley Castle Gardens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282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udeley Castle Gardens.-s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150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Sudeley Castle Gardens.-s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072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Sudeley Castle.-old ba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113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Sudeley Castle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543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Suddeley Castl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880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Sudeley.-etang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97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Sudeley.-etang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075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2 Imagen" descr="Sudeley.-a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657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Suddeley Castle Gardens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1162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Sudeley.-gran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1150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Suddeley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1688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Suddeley Secret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881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Sudeley.-bushes-3-lady-jane-greylj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7678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Sudeley.-etan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39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105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Sudeley.-jardin blanc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8213" cy="737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878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Sudeley.-Jardin pourp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618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uddeley Castl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6003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udeley .-a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5398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udeley Castle Gardens.-x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0483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udel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1545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udeley Castle Gardens.-s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2 Imagen" descr="Sudeley Castle Gardens.-s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219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udeley Castle.-Gloucestershire.-UK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9548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2 Imagen" descr="Sudeley_Castle.-Gloucester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1188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udeley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48280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udeley.-knot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39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2019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udeley.-top border middle lef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822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udeley.-Jardin pourpr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6928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udeley.-Legumanc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39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923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udeley.-old ba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5075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udeley.-roseri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8625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Sudeley.-Secret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5800" cy="743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7560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Sudeley.-secret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3214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Sudeley.-vue chatea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1773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Sudeley Cas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5029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Sudeley Castle.-.-bassi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39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793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Sudeley Castle.-queens garde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5173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Sudeley.-roseri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8213" cy="737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357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2 Imagen" descr="Sudeley Castle.-queens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619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Sudeley CAstle.-UK.-ha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39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0472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Sudeley Castle Gardens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4043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Sudeley Castle Gardens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3236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2 Imagen" descr="Sudely Castle..-U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9965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Sudeley_Castle_view_from_garden_Oct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9123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Sudeley Castle Gardens.-s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4257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2 Imagen" descr="Sudeley Castle Gardens.-S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3452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Sudeley Secret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9252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Sudeley Secret Garde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3431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Sudeley_Castle.-Gloucestershire.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8142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Westbury Court</a:t>
            </a:r>
          </a:p>
        </p:txBody>
      </p:sp>
      <p:sp>
        <p:nvSpPr>
          <p:cNvPr id="7987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Westbury Garden Court</a:t>
            </a:r>
            <a:r>
              <a:rPr lang="es-ES" sz="2400" dirty="0"/>
              <a:t> es un jardín acuático holandes en Westbury-on-Severn, Gloucestershire, Inglaterra, (14 km) al suroeste de Gloucester . </a:t>
            </a:r>
          </a:p>
          <a:p>
            <a:pPr eaLnBrk="1" hangingPunct="1"/>
            <a:r>
              <a:rPr lang="es-ES" sz="2400" dirty="0"/>
              <a:t>Fue presentado en 1696-1705,  una rara supervivencia que no han sido reemplazados en el siglo XVIII por un paisaje de jardín naturalista como el popularizado por Capability Brown  Se encuentra frente a la calle principal de la pueblo rural, que se extiende sobre las vegas bajas adyacentes al río Severn , el suelo acuoso plano hace que el sitio sea adecuado para un jardín de estilo holandés  de los cuales Westbury es la supervivencia  del estilo en Gran Bretaña .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493720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13984" cy="52546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Pieza central del jardín es un canal de 137 metros de longitud   centrado con  pabellón de dos pisos de estilo holandés de ladrillo rojo en un extremo y un gran puerta de hierro forjado en el otro extremo, diseñado para extender la vista desde el pabellón hacia el campo de los alrededores.</a:t>
            </a:r>
          </a:p>
          <a:p>
            <a:pPr eaLnBrk="1" hangingPunct="1"/>
            <a:r>
              <a:rPr lang="es-ES" sz="2400" dirty="0"/>
              <a:t>Detrás de la casa de verano hay un pequeño jardín amurallado  y más allá del jardín del agua hay un huerto de árboles frutales, que también contiene una antigua encina plantada en el siglo XVII, la más grande jamás registrada.</a:t>
            </a:r>
          </a:p>
          <a:p>
            <a:pPr eaLnBrk="1" hangingPunct="1"/>
            <a:r>
              <a:rPr lang="es-ES" sz="2400" dirty="0"/>
              <a:t>También se afirma que la más antigua de Inglaterra.</a:t>
            </a:r>
          </a:p>
        </p:txBody>
      </p:sp>
    </p:spTree>
    <p:extLst>
      <p:ext uri="{BB962C8B-B14F-4D97-AF65-F5344CB8AC3E}">
        <p14:creationId xmlns:p14="http://schemas.microsoft.com/office/powerpoint/2010/main" val="12610997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2 Imagen" descr="Westbury Court.-Dutch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0316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Westbury Court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0951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Westbury Court Gardens.-Gloucestershir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9204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Westbury Court  Gardens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6296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Westbury_Court_Gardens_in_Gloucestershir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9345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Westbury Court Gardens.-Gloucestershir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9216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Westbury_Court_Garden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88627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Westbury_Court_Garden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4401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Westbury Court Gardens.-Gloucestershir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21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Westbury Court Gardens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1644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Westbury_Court_Gardens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215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Westonbirt Arboretum</a:t>
            </a:r>
          </a:p>
        </p:txBody>
      </p:sp>
      <p:sp>
        <p:nvSpPr>
          <p:cNvPr id="9318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Westonbirt Arboretum, El Jardín Botánico Nacional</a:t>
            </a:r>
            <a:r>
              <a:rPr lang="es-ES" sz="2400" dirty="0"/>
              <a:t> es administrado por la Comisión Forestal </a:t>
            </a:r>
          </a:p>
          <a:p>
            <a:pPr eaLnBrk="1" hangingPunct="1"/>
            <a:r>
              <a:rPr lang="es-ES" sz="2400" dirty="0"/>
              <a:t>Westonbirt Arboretum está ubicado cerca de la histórica ciudad de Tetbury , en Gloucestershire , Inglaterra , y es quizás el más importante y ampliamente conocido jardín botánico en el Reino Unido .  </a:t>
            </a:r>
          </a:p>
          <a:p>
            <a:pPr eaLnBrk="1" hangingPunct="1"/>
            <a:r>
              <a:rPr lang="es-ES" sz="2400" dirty="0"/>
              <a:t>Plantado en el apogeo de los buscadores de plantas  a mediados del siglo XIX, hoy Westonbirt Arboretum es una de las mejores colecciones de árboles en el mundo,  dispuestos en una plantación paisajística.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74412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6897960" cy="5111080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El arboretum es administrado por la Comisión Forestal , que también gestiona Pinetum Bedgebury . </a:t>
            </a:r>
          </a:p>
          <a:p>
            <a:pPr eaLnBrk="1" hangingPunct="1"/>
            <a:r>
              <a:rPr lang="es-ES" sz="2400" dirty="0"/>
              <a:t>Westonbirt Arboretum es apoyado por la asociacion sin animo de lucro de Amigos del Westonbirt Arboretum. </a:t>
            </a:r>
          </a:p>
          <a:p>
            <a:pPr eaLnBrk="1" hangingPunct="1"/>
            <a:r>
              <a:rPr lang="es-ES" sz="2400" dirty="0"/>
              <a:t>El jardín botánico fue creado en 1829 por Robert Stayner Holford y se extendió más tarde por su hijo George Lindsay Holford . </a:t>
            </a:r>
          </a:p>
          <a:p>
            <a:pPr eaLnBrk="1" hangingPunct="1"/>
            <a:r>
              <a:rPr lang="es-ES" sz="2400" dirty="0"/>
              <a:t>Tras la muerte de George en 1926, la propiedad del arboretum pasó a su sobrino, el cuarto conde de Morley , y finalmente a la Comisión Forestal en 1956. </a:t>
            </a:r>
          </a:p>
        </p:txBody>
      </p:sp>
    </p:spTree>
    <p:extLst>
      <p:ext uri="{BB962C8B-B14F-4D97-AF65-F5344CB8AC3E}">
        <p14:creationId xmlns:p14="http://schemas.microsoft.com/office/powerpoint/2010/main" val="13918023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2 Marcador de contenido"/>
          <p:cNvSpPr>
            <a:spLocks noGrp="1"/>
          </p:cNvSpPr>
          <p:nvPr>
            <p:ph sz="quarter" idx="1"/>
          </p:nvPr>
        </p:nvSpPr>
        <p:spPr>
          <a:xfrm>
            <a:off x="755651" y="908720"/>
            <a:ext cx="7200726" cy="5111080"/>
          </a:xfrm>
        </p:spPr>
        <p:txBody>
          <a:bodyPr>
            <a:normAutofit/>
          </a:bodyPr>
          <a:lstStyle/>
          <a:p>
            <a:r>
              <a:rPr lang="es-ES" dirty="0"/>
              <a:t>La  mansión Westonbirt de la familia Holford , se convirtió en un internado de niñas  en el año 1927 cuando se separó del arboretum.</a:t>
            </a:r>
          </a:p>
          <a:p>
            <a:pPr eaLnBrk="1" hangingPunct="1"/>
            <a:r>
              <a:rPr lang="es-ES" sz="2400" dirty="0"/>
              <a:t>Westonbirt Arboretum cuenta con unos 18.000 árboles y arbustos , sobre una superficie de aproximadamente (2,4 km ²).</a:t>
            </a:r>
          </a:p>
          <a:p>
            <a:pPr eaLnBrk="1" hangingPunct="1"/>
            <a:r>
              <a:rPr lang="es-ES" sz="2400" dirty="0"/>
              <a:t>Sus (27 km) de senderos señalizados son populares entre los visitantes, y proporcionan acceso a una amplia variedad de plantas raras. </a:t>
            </a:r>
          </a:p>
          <a:p>
            <a:pPr eaLnBrk="1" hangingPunct="1"/>
            <a:r>
              <a:rPr lang="es-ES" sz="2400" dirty="0"/>
              <a:t>Hay dos principales áreas para explorar. </a:t>
            </a:r>
          </a:p>
        </p:txBody>
      </p:sp>
    </p:spTree>
    <p:extLst>
      <p:ext uri="{BB962C8B-B14F-4D97-AF65-F5344CB8AC3E}">
        <p14:creationId xmlns:p14="http://schemas.microsoft.com/office/powerpoint/2010/main" val="20265995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The Old Arboretum es un paisaje cuidadosamente diseñado que ofrece hermosas vistas, avenidas señoriales, y una gran cantidad de árboles raros y exóticos de todo el mundo se remonta a la década de 1850. A pesar de que también contiene muchas plantaciones exóticas, en su corazón es un bosque tradicional de trabajo, que data del siglo XIII.</a:t>
            </a:r>
          </a:p>
          <a:p>
            <a:r>
              <a:rPr lang="es-ES" dirty="0"/>
              <a:t>A lo largo del jardín botánico, cada árbol muestra su etiqueta, ya sea en el tronco o una de las ramas bajas.</a:t>
            </a:r>
          </a:p>
          <a:p>
            <a:r>
              <a:rPr lang="es-ES" dirty="0"/>
              <a:t>Etiquetas azules indican Westonbirt de "árboles  campeones", el más alto o más grande de su tipo en Gran Bretaña.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16088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pPr eaLnBrk="1" hangingPunct="1"/>
            <a:r>
              <a:rPr lang="es-ES" sz="2400" dirty="0"/>
              <a:t>Actualmente (2011) hay 79 campeones. </a:t>
            </a:r>
          </a:p>
          <a:p>
            <a:pPr eaLnBrk="1" hangingPunct="1"/>
            <a:r>
              <a:rPr lang="es-ES" sz="2400" dirty="0"/>
              <a:t>En 2011, Treefest se puso en marcha.</a:t>
            </a:r>
          </a:p>
          <a:p>
            <a:pPr eaLnBrk="1" hangingPunct="1"/>
            <a:r>
              <a:rPr lang="es-ES" sz="2400" dirty="0"/>
              <a:t> Después de varios años de éxito del Festival del evento Árbol, Westonbirt Arboretum actualiza el popular evento de agosto fiesta nacional con las actividades de camping, música y mucho más la celebración de los árboles y la naturaleza.</a:t>
            </a:r>
          </a:p>
          <a:p>
            <a:r>
              <a:rPr lang="es-ES" dirty="0"/>
              <a:t> En Navidad , el espectáculo de arboles desnudos esculpidos en invierno se celebra en el evento de Navidad Encantada.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5971287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85992" cy="5399087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 Desde finales de noviembre y todo diciembre, una zona iluminada  recorre todo el Antiguo Arboretum por la noche destacando la belleza de los árboles Westonbirt en invierno.</a:t>
            </a:r>
          </a:p>
          <a:p>
            <a:pPr eaLnBrk="1" hangingPunct="1"/>
            <a:r>
              <a:rPr lang="es-ES" sz="2400" dirty="0"/>
              <a:t>El color otoñal principalmente de los arces da unas esplendorosas escenas al Arboretum.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49063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Westonbirt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21218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Westonbirt.-s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07160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Westonbirt.-s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2043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Westonbirt.-s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2 Imagen" descr="Westonbirt.-s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19781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Westonbirt.-s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56688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2 Imagen" descr="Westonbirt Arboretum.-Gloucestershire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596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estonbirt Arboretum.-ñ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53819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Westonbirt Arboretum.-Tetsbury.-U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02571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estonbirt Arboretum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7207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Westonbirt Arboretum.-x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36246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Westonbirt Arboretum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2084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WestonbirtArbortetumLimeAvenu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6151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3 Imagen" descr="Westonbirt Arboretum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59510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estonbirt Arboretum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12142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Westonbirt Arboretum.-x1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95992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Westonbirt Arboretum.-x14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0"/>
            <a:ext cx="9045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5940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Westonbirt Arboretum.-x15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33804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Westonbirt Arboretum.-x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7531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Westonbirt Arboretum.-x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54552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Westonbirt Arboretum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6635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Westonbirt Arboetum.-x16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61101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Westonbirt.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1390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Westonbirt.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92904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Westonbirt Arboretum.-ñ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43234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Westonbirt.-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4420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Westonbirt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6164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Westonbirt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86398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2 Imagen" descr="Westonbirt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81563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Westonbirt.-s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78940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Westonbirt.-s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28980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Westonbirt Arboertum.-6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73616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Westonbirt Arboretum.-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20887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Westonbirt Arboretum.-2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19361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2 Imagen" descr="Westonbirt Arboretum.-3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097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Westonbirt Arboretum.-4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5730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Westonbirt Arboretum.-5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70416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Westonbirt Arboretum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33795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Westonbirt Arboretum.-6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60057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Westonbirt Arboretum.-7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7387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Westonbirt Arboretum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56153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2 Imagen" descr="Westonbirt Arboretum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14794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Westonbirt National Arboretum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1476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Westonbirt National Arboretum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9926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Westonbirt National Arboretum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14180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Westonbirt Arboretum.-ñ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06291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Westonbirt Arboretum.-ñ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7907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Westonbirt National Arboretum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0823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Westonbirt National Arboretum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71304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Westonbirt National Arboretum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75322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Westonbirt National Arboretum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74798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Westonbirt National Arboretum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00601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Westonbirt National Arboretum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51930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Westonbirt National Arboretum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20906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Westonbirt National Arboretum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252728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Westonbirt National Arboretum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67652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Westonbirt National Arboretum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33601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Westonbirtt Arboretum.-x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00005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Winckworth Arboretum.-Surrey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3986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1261</Words>
  <Application>Microsoft Office PowerPoint</Application>
  <PresentationFormat>Presentación en pantalla (4:3)</PresentationFormat>
  <Paragraphs>60</Paragraphs>
  <Slides>150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150</vt:i4>
      </vt:variant>
    </vt:vector>
  </HeadingPairs>
  <TitlesOfParts>
    <vt:vector size="155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GLOUCESTERSHIRE.-II.-westonbirt</vt:lpstr>
      <vt:lpstr>Snowhill Manor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Sudeley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Westbury Court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Westonbirt Arboretum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8</cp:revision>
  <dcterms:created xsi:type="dcterms:W3CDTF">2013-09-08T06:06:48Z</dcterms:created>
  <dcterms:modified xsi:type="dcterms:W3CDTF">2018-03-09T11:48:43Z</dcterms:modified>
</cp:coreProperties>
</file>