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373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74" r:id="rId83"/>
    <p:sldId id="336" r:id="rId84"/>
    <p:sldId id="337" r:id="rId85"/>
    <p:sldId id="338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346" r:id="rId94"/>
    <p:sldId id="347" r:id="rId95"/>
    <p:sldId id="348" r:id="rId96"/>
    <p:sldId id="349" r:id="rId97"/>
    <p:sldId id="350" r:id="rId98"/>
    <p:sldId id="351" r:id="rId99"/>
    <p:sldId id="352" r:id="rId100"/>
    <p:sldId id="353" r:id="rId101"/>
    <p:sldId id="354" r:id="rId102"/>
    <p:sldId id="355" r:id="rId103"/>
    <p:sldId id="356" r:id="rId104"/>
    <p:sldId id="357" r:id="rId105"/>
    <p:sldId id="358" r:id="rId106"/>
    <p:sldId id="359" r:id="rId107"/>
    <p:sldId id="360" r:id="rId108"/>
    <p:sldId id="361" r:id="rId109"/>
    <p:sldId id="362" r:id="rId110"/>
    <p:sldId id="363" r:id="rId111"/>
    <p:sldId id="364" r:id="rId112"/>
    <p:sldId id="365" r:id="rId113"/>
    <p:sldId id="366" r:id="rId114"/>
    <p:sldId id="367" r:id="rId115"/>
    <p:sldId id="368" r:id="rId116"/>
    <p:sldId id="369" r:id="rId117"/>
    <p:sldId id="370" r:id="rId118"/>
    <p:sldId id="371" r:id="rId119"/>
    <p:sldId id="372" r:id="rId1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//upload.wikimedia.org/wikipedia/en/6/64/Exbury_Garden.JPG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upload.wikimedia.org/wikipedia/commons/c/c1/Exbury20090714Y198.jpg" TargetMode="Externa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//upload.wikimedia.org/wikipedia/commons/f/f6/Furzey_Garden_3.JPG" TargetMode="Externa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18448" cy="1584176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JARDINES.-REINO UNIDO.-</a:t>
            </a:r>
            <a:br>
              <a:rPr lang="es-ES" sz="3200" dirty="0"/>
            </a:br>
            <a:r>
              <a:rPr lang="es-ES" sz="3200" dirty="0"/>
              <a:t>HAMPSHIRE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347882" y="4365104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Exbury Gardens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Exbury Gardens</a:t>
            </a:r>
            <a:r>
              <a:rPr lang="es-ES" sz="2400" dirty="0"/>
              <a:t> es un famoso jardín en Hampshire , Inglaterra , que pertenece a una rama de la familia Rothschild. Esta situado en el pueblo de Exbury , justo al este de Beaulieu a través del río de Bucklers Hard .</a:t>
            </a:r>
          </a:p>
          <a:p>
            <a:pPr eaLnBrk="1" hangingPunct="1"/>
            <a:r>
              <a:rPr lang="es-ES" sz="2400" dirty="0"/>
              <a:t>Que está bien señalizado desde Beaulieu y del A326 Southampton a Fawley camino en el New Forest . </a:t>
            </a:r>
          </a:p>
          <a:p>
            <a:pPr eaLnBrk="1" hangingPunct="1"/>
            <a:r>
              <a:rPr lang="es-ES" sz="2400" dirty="0"/>
              <a:t>Exbury (81 ha) de jardín arbolado informal con colecciones muy grandes de rododendros , azaleas y camelias , y es a menudo considerado el más bello jardín de su tipo en el Reino Unido.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142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041976" cy="53276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Exbury alberga la colección nacional de </a:t>
            </a:r>
            <a:r>
              <a:rPr lang="es-ES" sz="2400" i="1" dirty="0"/>
              <a:t>Nisa</a:t>
            </a:r>
            <a:r>
              <a:rPr lang="es-ES" sz="2400" dirty="0"/>
              <a:t> ( Tupelo ) y </a:t>
            </a:r>
            <a:r>
              <a:rPr lang="es-ES" sz="2400" i="1" dirty="0"/>
              <a:t>Oxydendrum</a:t>
            </a:r>
            <a:r>
              <a:rPr lang="es-ES" sz="2400" dirty="0"/>
              <a:t> en la Colección Nacional de Plantas NCCPG sistema gestionado por el Consejo Nacional para la Conservación de Plantas y Jardines . </a:t>
            </a:r>
          </a:p>
          <a:p>
            <a:pPr eaLnBrk="1" hangingPunct="1"/>
            <a:r>
              <a:rPr lang="es-ES" sz="2400" dirty="0"/>
              <a:t>Otras características incluyen el paseo de hortensias, el Jardín de Rocalla , Jardín Iris, el jardín del  reloj de sol que sigue una plantación exótica, y un paseo de  camelias (que lleva a los visitantes a un sendero que bordea el río Beaulieu y de vuelta a través del estanque.</a:t>
            </a:r>
          </a:p>
          <a:p>
            <a:pPr eaLnBrk="1" hangingPunct="1"/>
            <a:r>
              <a:rPr lang="es-ES" sz="2400" dirty="0"/>
              <a:t>Lionel Nathan Rothschild compró la finca Exbury en 1919 y pronto de dedico a la creación de un jardín en una escala ambiciosa. 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9892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969968" cy="54705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La infraestructura incluye una torre de agua, tres grandes estanques revestidos de concreto, y (35 km) de tuberías subterráneas. </a:t>
            </a:r>
          </a:p>
          <a:p>
            <a:pPr eaLnBrk="1" hangingPunct="1"/>
            <a:r>
              <a:rPr lang="es-ES" sz="2400" dirty="0"/>
              <a:t>Exbury ya está abierto al público la mayor parte del año, con la temporada alta en la primavera con los arbustos en flor y en otoño para el color del otoño. </a:t>
            </a:r>
          </a:p>
          <a:p>
            <a:pPr eaLnBrk="1" hangingPunct="1"/>
            <a:r>
              <a:rPr lang="es-ES" sz="2400" dirty="0"/>
              <a:t>La casa de los Rothschild en Exbury es una mansión  neoclásica  que fue construida alrededor de una estructura anterior en la década de 1920.</a:t>
            </a:r>
          </a:p>
          <a:p>
            <a:pPr eaLnBrk="1" hangingPunct="1"/>
            <a:r>
              <a:rPr lang="es-ES" sz="2400" dirty="0"/>
              <a:t>No está abierta al público.</a:t>
            </a:r>
          </a:p>
          <a:p>
            <a:pPr eaLnBrk="1" hangingPunct="1"/>
            <a:r>
              <a:rPr lang="es-ES" sz="2400" dirty="0"/>
              <a:t> En 2009, 114.047 personas visitaron los jardines</a:t>
            </a:r>
            <a:r>
              <a:rPr lang="es-ES" dirty="0"/>
              <a:t>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7419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764704"/>
            <a:ext cx="7344816" cy="5255096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Los jardines están a cargo de una organización benéfica registrada , Exbury Gardens Limited, cuyos objetivos son "para mantener, mejorar, desarrollar y conservar los jardines Exbury en Hampshire, incluyendo la apertura al público, y para avanzar en la ciencia hortícola, conocimiento y aprendizaje para el beneficio del público ".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En la esquina noreste de los jardines se encuentra también el tren de vapor Exbury que va en un viaje a través del estanque en el jardín de verano Lane, en la parte superior de los jardines de la roca y en el Jardín América . </a:t>
            </a:r>
          </a:p>
        </p:txBody>
      </p:sp>
    </p:spTree>
    <p:extLst>
      <p:ext uri="{BB962C8B-B14F-4D97-AF65-F5344CB8AC3E}">
        <p14:creationId xmlns:p14="http://schemas.microsoft.com/office/powerpoint/2010/main" val="1250715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467600" cy="5709248"/>
          </a:xfrm>
        </p:spPr>
        <p:txBody>
          <a:bodyPr/>
          <a:lstStyle/>
          <a:p>
            <a:r>
              <a:rPr lang="es-ES" dirty="0"/>
              <a:t>El ferrocarril fue construido en 2000-2001 como un atractivo adicional en los jardines. </a:t>
            </a:r>
          </a:p>
          <a:p>
            <a:r>
              <a:rPr lang="es-ES" dirty="0"/>
              <a:t>Dos locomotoras de vía estrecha al estilo 0-6-2  se construyeron especialmente para la línea del tren de vapor de Exmoor.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0629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Archivo: Exbury Garde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4291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2 Imagen" descr="Exbury Daffodil meadow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475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Exbury Gardens.-ñ3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1609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Exbury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0613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2 Imagen" descr="Exbury Garden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2804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Exbury Gardens.-ñ6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7768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Exbury (3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5039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Exbury Gardebns.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691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Exbury Gardens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9595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Exbury Gardens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4442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Exbury Gardens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695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Exbury Gardens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3707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Exbury Gardens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27044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Exbury Gardens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60093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2 Imagen" descr="Exbury Gardens.-ñ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53707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Exbury Gardens.-ñ2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76550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Exbury Gardens.-ñ4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1576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Exbury Gardens.-ñ5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66983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Exbury Gardens.-UK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32658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Exbury Gardens.-water gardens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4773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Exbury Gardens,.ñ1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82476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Exbury Gardens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0893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3 Imagen" descr="Exbury_Gardens_Hampshire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07005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Exbury_Gardens_Hampshire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11878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Exbury_Gardens_Hampshire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45873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Exbury_Gardens_Hampshire.-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95804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Exbury_Gardens_Hampshire.-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67771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Archivo: Exbury20090714Y198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73332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2 Imagen" descr="Exbury Gardens.-steam railway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79398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Furzey Garden</a:t>
            </a:r>
          </a:p>
        </p:txBody>
      </p:sp>
      <p:sp>
        <p:nvSpPr>
          <p:cNvPr id="40963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Situado en el corazón de New Forest, en Minstead, estos encantadores jardines, informales se establecieron en 1922 y ofrecen una extensa colección de azaleas y rododendros. </a:t>
            </a:r>
          </a:p>
          <a:p>
            <a:pPr eaLnBrk="1" hangingPunct="1"/>
            <a:r>
              <a:rPr lang="es-ES" sz="2400" dirty="0"/>
              <a:t>Hay un jardín sensorial, un lago, jardín de brezo y una gran cantidad de arbustos con flores en verano e invierno y árboles de interés botánico en todas las estaciones. </a:t>
            </a:r>
          </a:p>
          <a:p>
            <a:pPr eaLnBrk="1" hangingPunct="1"/>
            <a:r>
              <a:rPr lang="es-ES" sz="2400" dirty="0"/>
              <a:t>Los más pequeños se divertirán con las cabinas de registro de jugar, pero de carácter más general es de interés la cocina y el fireback original y el horno de pan en la cabaña forestal restaurada que data de 1560.</a:t>
            </a:r>
          </a:p>
        </p:txBody>
      </p:sp>
    </p:spTree>
    <p:extLst>
      <p:ext uri="{BB962C8B-B14F-4D97-AF65-F5344CB8AC3E}">
        <p14:creationId xmlns:p14="http://schemas.microsoft.com/office/powerpoint/2010/main" val="40833228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File:Furzey Garden 3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35738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Furzey Gardens.-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82179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Furzey Gardens.-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58268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Furzey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33279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Furzey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45303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Furzey_gardens.-Hampshire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1101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Furzey_gardens_hampshire_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43874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Gilbert White´s House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700213"/>
            <a:ext cx="7185992" cy="4897139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Una casa de pueblo del siglo XVIII y el jardín.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Era el hogar de la Casa Blanca reverendo Gilbert.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Él era un clérigo y naturalista, y es famoso por ser el autor de la Historia Natural y Antigüedades de Selbourne.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White murió en 1793 y el jardín estaba descuidado por muchos años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Ahora está siendo restaurado, es de interés tanto como el jardín de un naturalista del siglo XVIII  como el de  un clérigo del siglo XVIII. </a:t>
            </a:r>
            <a:br>
              <a:rPr lang="es-ES" sz="2400" dirty="0"/>
            </a:br>
            <a:br>
              <a:rPr lang="es-ES" sz="2400" dirty="0"/>
            </a:br>
            <a:endParaRPr lang="es-ES" sz="2400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83709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Gilbert_whites_house_and_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22017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Gilbert-Whites-House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82081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Gilbert Whit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313" y="0"/>
            <a:ext cx="10404476" cy="742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48035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Gilbert Whit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07014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Gilbert White´s House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0314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Gilbert White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Forma libre"/>
          <p:cNvSpPr/>
          <p:nvPr/>
        </p:nvSpPr>
        <p:spPr>
          <a:xfrm>
            <a:off x="4186238" y="2511425"/>
            <a:ext cx="269875" cy="1184275"/>
          </a:xfrm>
          <a:custGeom>
            <a:avLst/>
            <a:gdLst>
              <a:gd name="connsiteX0" fmla="*/ 0 w 270456"/>
              <a:gd name="connsiteY0" fmla="*/ 0 h 1184857"/>
              <a:gd name="connsiteX1" fmla="*/ 270456 w 270456"/>
              <a:gd name="connsiteY1" fmla="*/ 1184857 h 1184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0456" h="1184857">
                <a:moveTo>
                  <a:pt x="0" y="0"/>
                </a:moveTo>
                <a:lnTo>
                  <a:pt x="270456" y="1184857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3439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Gilbert White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r="-432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965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gilbert White´s House selbor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62899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Gilberts White´s house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44553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gilbert-whites-house-at-selbor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8402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Hinton Ampner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13984" cy="4933950"/>
          </a:xfrm>
        </p:spPr>
        <p:txBody>
          <a:bodyPr>
            <a:normAutofit fontScale="70000" lnSpcReduction="2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3100" b="1" dirty="0"/>
              <a:t>Hinton Ampner House</a:t>
            </a:r>
            <a:r>
              <a:rPr lang="es-ES" sz="3100" dirty="0"/>
              <a:t> es una casa señorial con jardín en la parroquia de Hinton Ampner, cerca de Alresford , Hampshire , Inglaterra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3100" dirty="0"/>
              <a:t>La casa y el jardín son de propiedad del National Trust y están abiertas al público.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3100" dirty="0"/>
              <a:t>El jardín fue creado por Ralph Stawell Dutton (1898-1985), el octavo y último barón Sherborne , a partir de 1930, haciendo de este un jardín moderno del siglo XX. </a:t>
            </a:r>
            <a:endParaRPr lang="es-ES" sz="3100" baseline="30000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3100" dirty="0"/>
              <a:t>La propiedad es ahora más conocida por su jardín de la casa.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3100" dirty="0"/>
              <a:t>Anteriormente, el parque fue directamente a la casa, que fue diseñado para ser un coto de caza.. Una casa Tudor estaba cerca del sitio actual, antes de la casa actual fuera construida.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15005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Hinton Ampner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133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://2.bp.blogspot.com/_B0iO5eR2Cf8/TIPldb3zxbI/AAAAAAAACG8/vEre7lhcJN0/s1600/DSC_06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79195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hinton_spring_6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302023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Hinton Ampner.-a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13530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2 Imagen" descr="Hinton_ampner_house_600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05173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Hinton Ampner.-a1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45025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Hinton_ampner_garden_origin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56436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://3.bp.blogspot.com/_B0iO5eR2Cf8/TIPlBW6kNxI/AAAAAAAACGs/gbwsJ1wr6zw/s1600/DSC_0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57976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Hinton Gardens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427066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Hinton_ampner_view_origin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930662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Longstock Park Water Gardens </a:t>
            </a:r>
          </a:p>
        </p:txBody>
      </p:sp>
      <p:sp>
        <p:nvSpPr>
          <p:cNvPr id="7168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514985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sz="2400" dirty="0"/>
              <a:t>El río, que fluye cerca, alimenta este exquisito jardín de agua </a:t>
            </a:r>
            <a:r>
              <a:rPr lang="es-ES" dirty="0"/>
              <a:t>de 2.800 m2</a:t>
            </a:r>
            <a:r>
              <a:rPr lang="es-ES" sz="2400" dirty="0"/>
              <a:t>. </a:t>
            </a:r>
          </a:p>
          <a:p>
            <a:pPr eaLnBrk="1" hangingPunct="1"/>
            <a:r>
              <a:rPr lang="es-ES" sz="2400" dirty="0"/>
              <a:t>Los senderos y pequeños puentes que tiene  tomar el visitante de una isla a otra, revelan maravillosas colecciones de lirios de agua, lirios, astilbes, prímulas y muchas otras plantas amantes del agua.</a:t>
            </a:r>
          </a:p>
          <a:p>
            <a:pPr eaLnBrk="1" hangingPunct="1"/>
            <a:r>
              <a:rPr lang="es-ES" sz="2400" dirty="0"/>
              <a:t> El jardín amurallado característico de herbáceas, una pérgola de rosas y la colección de clematis viticella. </a:t>
            </a:r>
          </a:p>
          <a:p>
            <a:pPr eaLnBrk="1" hangingPunct="1"/>
            <a:r>
              <a:rPr lang="es-ES" sz="2400" dirty="0"/>
              <a:t> También hay un jardín botánico seis hectáreas. </a:t>
            </a:r>
          </a:p>
          <a:p>
            <a:pPr eaLnBrk="1" hangingPunct="1"/>
            <a:r>
              <a:rPr lang="es-ES" sz="2400" dirty="0"/>
              <a:t>Previa solicitud, la Colección Nacional de Buddleias con más de 100 variedades pueden ser visitada. </a:t>
            </a:r>
          </a:p>
        </p:txBody>
      </p:sp>
    </p:spTree>
    <p:extLst>
      <p:ext uri="{BB962C8B-B14F-4D97-AF65-F5344CB8AC3E}">
        <p14:creationId xmlns:p14="http://schemas.microsoft.com/office/powerpoint/2010/main" val="362438003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672"/>
            <a:ext cx="7041976" cy="6264696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lago principal llegó a existir por casualidad.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En 1870, Alfred Arthur East, los propietarios de la Casa de Longstock,  dragaron de grava  la orilla del río de la prueba con el fin de construir un camino privado a la propiedad, creando el lago en el proceso. </a:t>
            </a:r>
            <a:br>
              <a:rPr lang="es-ES" dirty="0"/>
            </a:br>
            <a:r>
              <a:rPr lang="es-ES" dirty="0"/>
              <a:t>Cuando los East vendieron la finca Longstock en 1914, Reginald Beddington, el hijo del nuevo dueño, decidió utilizar el lago en una función estética del agua.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En la década de 1920,  se canalizó en un canal central flanqueado por dos pequeños lagos y los márgenes se plantaron con plantas perennes. </a:t>
            </a:r>
          </a:p>
        </p:txBody>
      </p:sp>
    </p:spTree>
    <p:extLst>
      <p:ext uri="{BB962C8B-B14F-4D97-AF65-F5344CB8AC3E}">
        <p14:creationId xmlns:p14="http://schemas.microsoft.com/office/powerpoint/2010/main" val="31289104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543550"/>
          </a:xfrm>
        </p:spPr>
        <p:txBody>
          <a:bodyPr>
            <a:normAutofit lnSpcReduction="10000"/>
          </a:bodyPr>
          <a:lstStyle/>
          <a:p>
            <a:pPr>
              <a:spcBef>
                <a:spcPts val="580"/>
              </a:spcBef>
              <a:buFont typeface="Wingdings 2"/>
              <a:buChar char=""/>
              <a:defRPr/>
            </a:pPr>
            <a:r>
              <a:rPr lang="es-ES" dirty="0"/>
              <a:t>El jardín de agua que vemos ahora, sin embargo, sólo se creó después de que John Lewis Spedan adquiriera la finca en 1946. </a:t>
            </a:r>
            <a:br>
              <a:rPr lang="es-ES" dirty="0"/>
            </a:br>
            <a:r>
              <a:rPr lang="es-ES" dirty="0"/>
              <a:t>La ayuda del botánico Terry Jones fue muy valiosa a la hora de seleccionar las combinaciones de color de inspiración de las plantas, Spedan Lewis comenzó un ambicioso plan de reconstrucción.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Se triplicó el tamaño del jardín , añadiendo una gran cantidad de detalles a la laguna principal, con sus promontorios, islas y puentes.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suelo anegado significaba todo el trabajo que había que hacer a mano, y hace diez largos años  que el proyecto se completó. </a:t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198831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041976" cy="5399087"/>
          </a:xfrm>
        </p:spPr>
        <p:txBody>
          <a:bodyPr/>
          <a:lstStyle/>
          <a:p>
            <a:r>
              <a:rPr lang="es-ES" dirty="0"/>
              <a:t>El jardinero de  Longstock , Jim Saunders - originalmente  mayordomo - organizó la excavación y el jardín permaneció bajo su custodia hasta su jubilación en 1983. </a:t>
            </a:r>
            <a:br>
              <a:rPr lang="es-ES" dirty="0"/>
            </a:br>
            <a:endParaRPr lang="es-ES" dirty="0"/>
          </a:p>
          <a:p>
            <a:pPr eaLnBrk="1" hangingPunct="1"/>
            <a:r>
              <a:rPr lang="es-ES" sz="2400" dirty="0"/>
              <a:t>Hoy en día todavía hay un fuerte sentido de continuidad: a pesar de algunos daños causados ​​por las tormentas de 1987 y 1990, gran parte del concepto original Spedan Lewis sigue siendo el mismo. </a:t>
            </a:r>
            <a:br>
              <a:rPr lang="es-ES" dirty="0"/>
            </a:br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51615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Longstock Park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913284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Longstock_park_water_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10485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Longstock1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0"/>
            <a:ext cx="9144000" cy="666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387162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Longstock2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88973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2 Imagen" descr="Longstock4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249317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Longstock5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881278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Longstock Park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5548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Longstock Park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696763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2 Imagen" descr="Longstock_park_hampshi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843285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Longstock-Gardens-00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28950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1 Título"/>
          <p:cNvSpPr>
            <a:spLocks noGrp="1"/>
          </p:cNvSpPr>
          <p:nvPr>
            <p:ph type="title"/>
          </p:nvPr>
        </p:nvSpPr>
        <p:spPr>
          <a:xfrm>
            <a:off x="900113" y="-242888"/>
            <a:ext cx="7772400" cy="1641476"/>
          </a:xfrm>
        </p:spPr>
        <p:txBody>
          <a:bodyPr/>
          <a:lstStyle/>
          <a:p>
            <a:pPr eaLnBrk="1" hangingPunct="1"/>
            <a:r>
              <a:rPr lang="es-ES" dirty="0"/>
              <a:t>Mottisfont Abbey Gardens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916112"/>
            <a:ext cx="7185992" cy="482525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400" b="1" dirty="0"/>
              <a:t>Mottisfont Abbey</a:t>
            </a:r>
            <a:r>
              <a:rPr lang="es-ES" sz="2400" dirty="0"/>
              <a:t> es una histórica abadía  en Inglaterra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400" dirty="0"/>
              <a:t>Protegida en el valle de River Test , la propiedad es ahora de la National Trust.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400" dirty="0"/>
              <a:t>Unas 200.000 personas visitan cada año.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400" dirty="0"/>
              <a:t>El sitio incluye una histórica casa-museo , regulares exposiciones de arte, jardines (incluyendo un amurallado jardín de rosas ) y un paseo junto al río.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400" dirty="0"/>
              <a:t>Un antiguo convento agustino al lado del Río de prueba con un parque y jardín.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br>
              <a:rPr lang="es-ES" dirty="0"/>
            </a:br>
            <a:endParaRPr lang="es-ES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883075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13984" cy="612008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parque cuenta con árboles centenarios y una casa de verano del siglo XVIII.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El Paseo de tilos fue diseñado por Geoffrey Jellicoe en 1936. </a:t>
            </a:r>
            <a:br>
              <a:rPr lang="es-ES" dirty="0"/>
            </a:br>
            <a:r>
              <a:rPr lang="es-ES" dirty="0"/>
              <a:t>El Jardín de las Rosas, plantado junto a Graham Stuart Thomas, con pre-1900 arbustos de rosas, se encuentra en el jardín de la cocina antigua.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sitio está administrado actualmente por el National Trust y utilizado como atracción turística.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Los jardines albergan  la National Collection de especies ancestrales de rosas, así como la colección de rosas del siglo XIX creada por Graham Stuart Thomas. </a:t>
            </a:r>
          </a:p>
        </p:txBody>
      </p:sp>
    </p:spTree>
    <p:extLst>
      <p:ext uri="{BB962C8B-B14F-4D97-AF65-F5344CB8AC3E}">
        <p14:creationId xmlns:p14="http://schemas.microsoft.com/office/powerpoint/2010/main" val="329462402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/>
          <a:lstStyle/>
          <a:p>
            <a:r>
              <a:rPr lang="es-ES" dirty="0"/>
              <a:t>Las rosas están en su mejor momento de visita en Junio. </a:t>
            </a:r>
          </a:p>
          <a:p>
            <a:r>
              <a:rPr lang="es-ES" dirty="0"/>
              <a:t>Hay también concursos para los niños y búsquedas de rastros.</a:t>
            </a:r>
            <a:br>
              <a:rPr lang="es-ES" dirty="0"/>
            </a:b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799853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Mottisfont Abbey.-s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469991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Mottisfont Abbey.-4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464647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Mottisfont_Abbey,_Hampshi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159046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Mottisffont Abbey.-3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699392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Mottisffont Abbey.-4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154895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Mottisfont_house_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662079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Mottisfont Abbey (4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185780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Mottisfont Abbey.-1_redimensionar (3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840290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Mottisfont Abbey.-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460544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Mottisfont Abbey.-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452058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Mottisfont Abbey.-8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182392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Mottisfont Abbe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634717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Mottisfont Abbey.-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41076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Mottisfont Abbey.-9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18235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Mottisfont Abbey.-Rose Garden.-4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681744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Mottisfont Abbey.-Rose Garden.-1_redimensionar (3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01149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Mottisfont_Abbey_Gardens..s1_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443718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Mottisfont Abbey.-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756481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Motisffont Abbey.-2_redimensionar (3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89029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Motisfont Abbe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192965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Mottisfont Abbey.-10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149785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Mottisfont Abbey.-1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647508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Mottisfont Abbey.-1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519121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Mottisfont Abbey.-6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131430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Mottisfont Abbey.-7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76511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Mottisfont Abbey.-1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06237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Mottisfont_Abbey_Gardens.-Hampshire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276100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Mottisfont_Abbey_Gardens.-Hampshire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499150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Mottisfont Abbey.-Rose Garden_redimensionar (3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340778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Mottisfont_Abbey_Gardens1a.UME (3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027390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Mottisfont Abbey.-s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69872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Mottistone Manor Gardens.-Isle of Wight.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218146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Mottisfont_bridge_rose_origin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229005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Mottisfont_lime_walk_origin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8884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Mottisfont_Rose_Garden (5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284204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Mottistone Manor Gardens.-Isle of Wight.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670421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Mottistone Manor Gardens.-Isle of Wight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1558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1131</Words>
  <Application>Microsoft Office PowerPoint</Application>
  <PresentationFormat>Presentación en pantalla (4:3)</PresentationFormat>
  <Paragraphs>62</Paragraphs>
  <Slides>119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119</vt:i4>
      </vt:variant>
    </vt:vector>
  </HeadingPairs>
  <TitlesOfParts>
    <vt:vector size="123" baseType="lpstr">
      <vt:lpstr>Century Schoolbook</vt:lpstr>
      <vt:lpstr>Wingdings</vt:lpstr>
      <vt:lpstr>Wingdings 2</vt:lpstr>
      <vt:lpstr>Default Theme</vt:lpstr>
      <vt:lpstr>EUROPA.-LA VUELTA AL MUNDO EN 885 JARDINES.-REINO UNIDO.- HAMPSHIRE</vt:lpstr>
      <vt:lpstr>Exbury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Furzey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Gilbert White´s House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Hinton Ampner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Longstock Park Water Gardens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Mottisfont Abbey Gardens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7</cp:revision>
  <dcterms:created xsi:type="dcterms:W3CDTF">2013-09-08T06:06:48Z</dcterms:created>
  <dcterms:modified xsi:type="dcterms:W3CDTF">2018-03-13T15:36:16Z</dcterms:modified>
</cp:coreProperties>
</file>