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3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016224"/>
          </a:xfrm>
        </p:spPr>
        <p:txBody>
          <a:bodyPr>
            <a:noAutofit/>
          </a:bodyPr>
          <a:lstStyle/>
          <a:p>
            <a:r>
              <a:rPr lang="es-ES" sz="3200" dirty="0"/>
              <a:t>EUROPA.-LA VUELTA AL MUNDO EN 885 JARDINES.-REINO UNIDO.-</a:t>
            </a:r>
            <a:br>
              <a:rPr lang="es-ES" sz="3200" dirty="0"/>
            </a:br>
            <a:r>
              <a:rPr lang="es-ES" sz="3200" dirty="0"/>
              <a:t>ISLE OF WIGHT</a:t>
            </a:r>
          </a:p>
        </p:txBody>
      </p:sp>
      <p:sp>
        <p:nvSpPr>
          <p:cNvPr id="3" name="2 Subtítulo"/>
          <p:cNvSpPr>
            <a:spLocks noGrp="1"/>
          </p:cNvSpPr>
          <p:nvPr>
            <p:ph type="subTitle" idx="1"/>
          </p:nvPr>
        </p:nvSpPr>
        <p:spPr>
          <a:xfrm>
            <a:off x="4549008" y="450912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Mottistone Manor</a:t>
            </a:r>
          </a:p>
        </p:txBody>
      </p:sp>
      <p:sp>
        <p:nvSpPr>
          <p:cNvPr id="7171" name="2 Marcador de contenido"/>
          <p:cNvSpPr>
            <a:spLocks noGrp="1"/>
          </p:cNvSpPr>
          <p:nvPr>
            <p:ph sz="quarter" idx="1"/>
          </p:nvPr>
        </p:nvSpPr>
        <p:spPr/>
        <p:txBody>
          <a:bodyPr/>
          <a:lstStyle/>
          <a:p>
            <a:pPr eaLnBrk="1" hangingPunct="1"/>
            <a:r>
              <a:rPr lang="es-ES" sz="2400" dirty="0"/>
              <a:t>Mottistone Garden Manor, que es propiedad del National Trust, es uno de los jardines más tranquilos y mágicos en la Isla de Wight.</a:t>
            </a:r>
          </a:p>
          <a:p>
            <a:pPr eaLnBrk="1" hangingPunct="1"/>
            <a:r>
              <a:rPr lang="es-ES" sz="2400" dirty="0"/>
              <a:t> El jardín, con sus suaves colinas cubiertas de hierba y terrazas ofrecen vistas lejanas al mar y está llena de encantos y sorpresas. </a:t>
            </a:r>
          </a:p>
          <a:p>
            <a:pPr eaLnBrk="1" hangingPunct="1"/>
            <a:r>
              <a:rPr lang="es-ES" sz="2400" dirty="0"/>
              <a:t>Alrededor de una atractiva casa solariega isabelina (no abierta) y situada en un idílico valle protegido, el jardín cuenta con borduras de colores y una huerta orgánica supervisada por un espantapajaros residente .</a:t>
            </a:r>
          </a:p>
        </p:txBody>
      </p:sp>
    </p:spTree>
    <p:extLst>
      <p:ext uri="{BB962C8B-B14F-4D97-AF65-F5344CB8AC3E}">
        <p14:creationId xmlns:p14="http://schemas.microsoft.com/office/powerpoint/2010/main" val="859122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Mottistone_Manor_and_Garden,_Isle_of_Wigh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460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mottistone_manor_gardens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495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mottistone_manor_gardens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164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3 Imagen" descr="Mottistone_manor_gardens_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648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mottistone_manor_gardens_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712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mottistone_manor_gardens_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481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mottistone_manor_gardens_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200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mottistone_manor_gardens_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318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Título"/>
          <p:cNvSpPr>
            <a:spLocks noGrp="1"/>
          </p:cNvSpPr>
          <p:nvPr>
            <p:ph type="title"/>
          </p:nvPr>
        </p:nvSpPr>
        <p:spPr/>
        <p:txBody>
          <a:bodyPr/>
          <a:lstStyle/>
          <a:p>
            <a:pPr eaLnBrk="1" hangingPunct="1"/>
            <a:r>
              <a:rPr lang="es-ES" dirty="0"/>
              <a:t>Nunwell House</a:t>
            </a:r>
          </a:p>
        </p:txBody>
      </p:sp>
      <p:sp>
        <p:nvSpPr>
          <p:cNvPr id="16387" name="3 Marcador de contenido"/>
          <p:cNvSpPr>
            <a:spLocks noGrp="1"/>
          </p:cNvSpPr>
          <p:nvPr>
            <p:ph sz="quarter" idx="1"/>
          </p:nvPr>
        </p:nvSpPr>
        <p:spPr/>
        <p:txBody>
          <a:bodyPr/>
          <a:lstStyle/>
          <a:p>
            <a:pPr eaLnBrk="1" hangingPunct="1"/>
            <a:r>
              <a:rPr lang="es-ES" sz="2400" dirty="0"/>
              <a:t>La casa y el jardín, con vistas a Spithead, han cambiado y evolucionado desde la época Tudor. </a:t>
            </a:r>
          </a:p>
          <a:p>
            <a:pPr eaLnBrk="1" hangingPunct="1"/>
            <a:r>
              <a:rPr lang="es-ES" sz="2400" dirty="0"/>
              <a:t>Hay un jardín de rosas, una larga caminata, un estanque de lirios, un jardín arbolado y una fuente que vino desde el Palacio de Cristal. </a:t>
            </a:r>
            <a:br>
              <a:rPr lang="es-ES" sz="2400" dirty="0"/>
            </a:br>
            <a:br>
              <a:rPr lang="es-ES" sz="2400" dirty="0"/>
            </a:br>
            <a:endParaRPr lang="es-ES" sz="2400" dirty="0"/>
          </a:p>
          <a:p>
            <a:pPr eaLnBrk="1" hangingPunct="1"/>
            <a:endParaRPr lang="es-ES" dirty="0"/>
          </a:p>
        </p:txBody>
      </p:sp>
    </p:spTree>
    <p:extLst>
      <p:ext uri="{BB962C8B-B14F-4D97-AF65-F5344CB8AC3E}">
        <p14:creationId xmlns:p14="http://schemas.microsoft.com/office/powerpoint/2010/main" val="1937278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Nunwell House.-1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745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Nunwell_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303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Nunwell Hous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264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Nunwell_house_and_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74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dirty="0"/>
              <a:t>Osborne House</a:t>
            </a:r>
          </a:p>
        </p:txBody>
      </p:sp>
      <p:sp>
        <p:nvSpPr>
          <p:cNvPr id="21507" name="2 Marcador de contenido"/>
          <p:cNvSpPr>
            <a:spLocks noGrp="1"/>
          </p:cNvSpPr>
          <p:nvPr>
            <p:ph sz="quarter" idx="1"/>
          </p:nvPr>
        </p:nvSpPr>
        <p:spPr/>
        <p:txBody>
          <a:bodyPr/>
          <a:lstStyle/>
          <a:p>
            <a:pPr eaLnBrk="1" hangingPunct="1"/>
            <a:r>
              <a:rPr lang="es-ES" sz="2400" b="1" dirty="0"/>
              <a:t>Osborne House</a:t>
            </a:r>
            <a:r>
              <a:rPr lang="es-ES" sz="2400" dirty="0"/>
              <a:t> es una antigua residencia real en East Cowes , Isla de Wight , Reino Unido .</a:t>
            </a:r>
          </a:p>
          <a:p>
            <a:pPr eaLnBrk="1" hangingPunct="1"/>
            <a:r>
              <a:rPr lang="es-ES" sz="2400" dirty="0"/>
              <a:t>La casa fue construida entre 1845 y 1851 por la reina Victoria y el príncipe Alberto , como una casa de verano y refugio rural.</a:t>
            </a:r>
          </a:p>
          <a:p>
            <a:pPr eaLnBrk="1" hangingPunct="1"/>
            <a:r>
              <a:rPr lang="es-ES" sz="2400" dirty="0"/>
              <a:t> El príncipe Alberto diseñó la casa  por sí mismo en el estilo de un palacio del  Renacimiento italiano.</a:t>
            </a:r>
          </a:p>
          <a:p>
            <a:pPr eaLnBrk="1" hangingPunct="1"/>
            <a:r>
              <a:rPr lang="es-ES" sz="2400" dirty="0"/>
              <a:t> El constructor fue Thomas Cubitt , arquitecto y constructor cuya empresa construyó la fachada principal del Palacio de Buckingham a la pareja real en 1847. </a:t>
            </a:r>
          </a:p>
        </p:txBody>
      </p:sp>
    </p:spTree>
    <p:extLst>
      <p:ext uri="{BB962C8B-B14F-4D97-AF65-F5344CB8AC3E}">
        <p14:creationId xmlns:p14="http://schemas.microsoft.com/office/powerpoint/2010/main" val="526419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549275"/>
            <a:ext cx="7185992" cy="5470525"/>
          </a:xfrm>
        </p:spPr>
        <p:txBody>
          <a:bodyPr/>
          <a:lstStyle/>
          <a:p>
            <a:pPr eaLnBrk="1" hangingPunct="1"/>
            <a:r>
              <a:rPr lang="es-ES" sz="2400" dirty="0"/>
              <a:t>Una casa de principios de menores en el sitio fue demolido para dar paso a una casa nueva y más grande hasta la fecha.</a:t>
            </a:r>
          </a:p>
          <a:p>
            <a:pPr eaLnBrk="1" hangingPunct="1"/>
            <a:r>
              <a:rPr lang="es-ES" sz="2400" dirty="0"/>
              <a:t>La reina Victoria murió en Osborne House en enero de 1901. Tras su muerte, la casa se convirtió en excedente a los requerimientos reales y se le dio al estado </a:t>
            </a:r>
            <a:r>
              <a:rPr lang="es-ES" dirty="0"/>
              <a:t>en</a:t>
            </a:r>
            <a:r>
              <a:rPr lang="es-ES" sz="2400" dirty="0"/>
              <a:t> algunas habitaciones se conserva como museo privado real dedicado a la reina Victoria. </a:t>
            </a:r>
          </a:p>
          <a:p>
            <a:pPr eaLnBrk="1" hangingPunct="1"/>
            <a:r>
              <a:rPr lang="es-ES" sz="2400" dirty="0"/>
              <a:t>Desde 1903 hasta 1921 fue utilizado como una escuela de formación de oficiales subalternos de la marina de guerra real conocido como el Royal Naval College, Osborne. </a:t>
            </a:r>
          </a:p>
          <a:p>
            <a:pPr eaLnBrk="1" hangingPunct="1"/>
            <a:r>
              <a:rPr lang="es-ES" sz="2400" dirty="0"/>
              <a:t>Hoy en día está totalmente abierto al público. </a:t>
            </a:r>
          </a:p>
          <a:p>
            <a:pPr eaLnBrk="1" hangingPunct="1"/>
            <a:endParaRPr lang="es-ES" dirty="0"/>
          </a:p>
        </p:txBody>
      </p:sp>
    </p:spTree>
    <p:extLst>
      <p:ext uri="{BB962C8B-B14F-4D97-AF65-F5344CB8AC3E}">
        <p14:creationId xmlns:p14="http://schemas.microsoft.com/office/powerpoint/2010/main" val="1276684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543550"/>
          </a:xfrm>
        </p:spPr>
        <p:txBody>
          <a:bodyPr>
            <a:normAutofit/>
          </a:bodyPr>
          <a:lstStyle/>
          <a:p>
            <a:pPr marL="274320" indent="-274320" eaLnBrk="1" fontAlgn="auto" hangingPunct="1">
              <a:spcBef>
                <a:spcPts val="580"/>
              </a:spcBef>
              <a:spcAft>
                <a:spcPts val="0"/>
              </a:spcAft>
              <a:buFont typeface="Wingdings 2"/>
              <a:buChar char=""/>
              <a:defRPr/>
            </a:pPr>
            <a:r>
              <a:rPr lang="es-ES" dirty="0"/>
              <a:t>La reina Victoria murió a Osborne el 22 de enero de 1901 , dos generaciones de su familia se reunieron a su alrededor. </a:t>
            </a:r>
          </a:p>
          <a:p>
            <a:pPr marL="274320" indent="-274320" eaLnBrk="1" fontAlgn="auto" hangingPunct="1">
              <a:spcBef>
                <a:spcPts val="580"/>
              </a:spcBef>
              <a:spcAft>
                <a:spcPts val="0"/>
              </a:spcAft>
              <a:buFont typeface="Wingdings 2"/>
              <a:buChar char=""/>
              <a:defRPr/>
            </a:pPr>
            <a:r>
              <a:rPr lang="es-ES" dirty="0"/>
              <a:t>Aunque Victoria había adorado, Osborne celebró pocos encantos para sus hijos.</a:t>
            </a:r>
          </a:p>
          <a:p>
            <a:pPr marL="274320" indent="-274320" eaLnBrk="1" fontAlgn="auto" hangingPunct="1">
              <a:spcBef>
                <a:spcPts val="580"/>
              </a:spcBef>
              <a:spcAft>
                <a:spcPts val="0"/>
              </a:spcAft>
              <a:buFont typeface="Wingdings 2"/>
              <a:buChar char=""/>
              <a:defRPr/>
            </a:pPr>
            <a:r>
              <a:rPr lang="es-ES" dirty="0"/>
              <a:t> Victoria se dejó instrucciones estrictas de que Osborne debía permanecer dentro de la familia, pero nadie lo quería por lo que el nuevo rey Eduardo VII la presenta a la nación. </a:t>
            </a:r>
            <a:endParaRPr lang="es-ES" baseline="30000" dirty="0"/>
          </a:p>
          <a:p>
            <a:pPr marL="274320" indent="-274320" eaLnBrk="1" fontAlgn="auto" hangingPunct="1">
              <a:spcBef>
                <a:spcPts val="580"/>
              </a:spcBef>
              <a:spcAft>
                <a:spcPts val="0"/>
              </a:spcAft>
              <a:buFont typeface="Wingdings 2"/>
              <a:buChar char=""/>
              <a:defRPr/>
            </a:pPr>
            <a:r>
              <a:rPr lang="es-ES" dirty="0"/>
              <a:t> Con la excepción de la princesa Beatriz y la princesa Louise , que ambas cámaras retenido en la finca , el resto de la familia real vio Osborne como una especie de difícil acceso </a:t>
            </a:r>
          </a:p>
        </p:txBody>
      </p:sp>
    </p:spTree>
    <p:extLst>
      <p:ext uri="{BB962C8B-B14F-4D97-AF65-F5344CB8AC3E}">
        <p14:creationId xmlns:p14="http://schemas.microsoft.com/office/powerpoint/2010/main" val="3844377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Los aposentos reales en los pisos superiores del ala del pabellón, incluyendo la habitación de la reina difunta, se convirtió en un museo que puede acceder sólo a la familia real. </a:t>
            </a:r>
          </a:p>
          <a:p>
            <a:endParaRPr lang="es-ES" dirty="0"/>
          </a:p>
        </p:txBody>
      </p:sp>
    </p:spTree>
    <p:extLst>
      <p:ext uri="{BB962C8B-B14F-4D97-AF65-F5344CB8AC3E}">
        <p14:creationId xmlns:p14="http://schemas.microsoft.com/office/powerpoint/2010/main" val="2312036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Osborne 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086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Osbourne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12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Osborne Hous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45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2 Imagen" descr="Osborne-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4292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OsborneTerrace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142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Osborne House.-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50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Osbone House Gardens.-Isla of Wight.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1438"/>
            <a:ext cx="9144000" cy="671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0571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Osbone House Gardens.-Isla of Wight.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154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Osbone House Gardens.-Isla of Wight.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486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Osbone House Gardens.-Isla of Wight.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31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Osborne Hous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181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2 Imagen" descr="Osborne House.-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4953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Osborne House.-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162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Osborne House.-Terrac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709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Osborne House .-Islas Wrigh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573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Osborne House.-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3505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Osbone House Gardens.-Isla of Wigh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6893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Osbone House Gardens.-Isla of Wight.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363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Osborne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853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2 Imagen" descr="Osborne House.-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8866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Osborne House.-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5108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Osborne House.-s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75528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Osborne House .-s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7291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2 Imagen" descr="Ousborne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9331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Princess Beatrice Garden</a:t>
            </a:r>
          </a:p>
        </p:txBody>
      </p:sp>
      <p:sp>
        <p:nvSpPr>
          <p:cNvPr id="49155" name="2 Marcador de contenido"/>
          <p:cNvSpPr>
            <a:spLocks noGrp="1"/>
          </p:cNvSpPr>
          <p:nvPr>
            <p:ph sz="quarter" idx="1"/>
          </p:nvPr>
        </p:nvSpPr>
        <p:spPr/>
        <p:txBody>
          <a:bodyPr/>
          <a:lstStyle/>
          <a:p>
            <a:pPr eaLnBrk="1" hangingPunct="1"/>
            <a:r>
              <a:rPr lang="es-ES" sz="2400" dirty="0"/>
              <a:t>El nuevo Jardin Princesa Beatriz fue  diseñado por el presentador de televisión y premiado diseñador de jardines, Chris Beardshaw.</a:t>
            </a:r>
          </a:p>
          <a:p>
            <a:pPr eaLnBrk="1" hangingPunct="1"/>
            <a:r>
              <a:rPr lang="es-ES" sz="2400" dirty="0"/>
              <a:t>Una de las principales atracciones turísticas de la Isla de Wight, Carisbrooke Castle es más conocido como el lugar donde el rey Carlos I fue encarcelado.</a:t>
            </a:r>
          </a:p>
          <a:p>
            <a:pPr eaLnBrk="1" hangingPunct="1"/>
            <a:r>
              <a:rPr lang="es-ES" sz="2400" dirty="0"/>
              <a:t>Es un castillo que ha vivido más de 800 años , incluyendo la resistencia de un asedio por los franceses y  de la Armada Española, esta maravillosamente bien conservado</a:t>
            </a:r>
            <a:r>
              <a:rPr lang="es-ES" dirty="0"/>
              <a:t>.</a:t>
            </a:r>
          </a:p>
        </p:txBody>
      </p:sp>
    </p:spTree>
    <p:extLst>
      <p:ext uri="{BB962C8B-B14F-4D97-AF65-F5344CB8AC3E}">
        <p14:creationId xmlns:p14="http://schemas.microsoft.com/office/powerpoint/2010/main" val="26830379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rincess Beatric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29100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rincess Beatrice Gardens.-Carisbrooke_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30420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rincess_beatrice_garden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8851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rincess_beatrice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26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rincess Beatrice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22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p:txBody>
          <a:bodyPr/>
          <a:lstStyle/>
          <a:p>
            <a:pPr eaLnBrk="1" hangingPunct="1"/>
            <a:r>
              <a:rPr lang="es-ES" dirty="0"/>
              <a:t>Vetnor Botanical Garden</a:t>
            </a:r>
          </a:p>
        </p:txBody>
      </p:sp>
      <p:sp>
        <p:nvSpPr>
          <p:cNvPr id="55299" name="2 Marcador de contenido"/>
          <p:cNvSpPr>
            <a:spLocks noGrp="1"/>
          </p:cNvSpPr>
          <p:nvPr>
            <p:ph sz="quarter" idx="1"/>
          </p:nvPr>
        </p:nvSpPr>
        <p:spPr>
          <a:xfrm>
            <a:off x="914400" y="1447800"/>
            <a:ext cx="7113984" cy="5005388"/>
          </a:xfrm>
        </p:spPr>
        <p:txBody>
          <a:bodyPr>
            <a:normAutofit fontScale="92500"/>
          </a:bodyPr>
          <a:lstStyle/>
          <a:p>
            <a:pPr eaLnBrk="1" hangingPunct="1"/>
            <a:r>
              <a:rPr lang="es-ES" sz="2400" dirty="0"/>
              <a:t>Ventnor Botanic Garden es un jardín botánico situado en Ventnor , Isle of Wight . Fue fundado en 1970 por Sir Harold Hillier , y lo donó a la Isla de Wight Council . La tarifa de aparcamiento han sido sustituida por una cuota de inscripción para restaurar la salud financiera del jardín después de la transferencia de la Isla de Wight Council. </a:t>
            </a:r>
          </a:p>
          <a:p>
            <a:pPr eaLnBrk="1" hangingPunct="1"/>
            <a:r>
              <a:rPr lang="es-ES" sz="2400" dirty="0"/>
              <a:t>Su colección está compuesta por plantas templadas de  todo el mundo y arboles subtropicales  y arbustos organizados por regiones. Estos crecen al aire libre, el lugar favorecido por la humedad y protegido microclima de la orientación sur Undercliff landslip zona de la costa en la Isla de Wight .</a:t>
            </a:r>
          </a:p>
          <a:p>
            <a:pPr eaLnBrk="1" hangingPunct="1"/>
            <a:endParaRPr lang="es-ES" dirty="0"/>
          </a:p>
        </p:txBody>
      </p:sp>
    </p:spTree>
    <p:extLst>
      <p:ext uri="{BB962C8B-B14F-4D97-AF65-F5344CB8AC3E}">
        <p14:creationId xmlns:p14="http://schemas.microsoft.com/office/powerpoint/2010/main" val="4105143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Marcador de contenido"/>
          <p:cNvSpPr>
            <a:spLocks noGrp="1"/>
          </p:cNvSpPr>
          <p:nvPr>
            <p:ph sz="quarter" idx="1"/>
          </p:nvPr>
        </p:nvSpPr>
        <p:spPr>
          <a:xfrm>
            <a:off x="914400" y="549275"/>
            <a:ext cx="7113984" cy="5903913"/>
          </a:xfrm>
        </p:spPr>
        <p:txBody>
          <a:bodyPr>
            <a:normAutofit lnSpcReduction="10000"/>
          </a:bodyPr>
          <a:lstStyle/>
          <a:p>
            <a:r>
              <a:rPr lang="es-ES" sz="2400" dirty="0"/>
              <a:t>El jardín se encuentra en el sitio del Hospital Nacional Real para las enfermedades del pecho, un sanatorio que se estableció allí para explotar el mismo clima templado. Fundado por Arthur Colina Hassall y abrió sus puertas en 1869 como el Hospital Nacional Cottage para el consumo y las enfermedades del pecho, ofreció 130 habitaciones orientadas al sur separadas para sus pacientes. El hospital fue cerrado en 1964, </a:t>
            </a:r>
            <a:r>
              <a:rPr lang="es-ES" dirty="0"/>
              <a:t>se </a:t>
            </a:r>
            <a:r>
              <a:rPr lang="es-ES" sz="2400" dirty="0"/>
              <a:t>hizo obsoleto por el tratamiento farmacológico de la tuberculosis y fue demolido en 1969.  </a:t>
            </a:r>
          </a:p>
          <a:p>
            <a:r>
              <a:rPr lang="es-ES" sz="2400" dirty="0"/>
              <a:t>En 1970, el sitio fue inicialmente reconstruido como las Steephill Jardines del placer antes de la participación de Sir Harold Hillier en su más amplio desarrollo de un jardín botánico</a:t>
            </a:r>
            <a:r>
              <a:rPr lang="es-ES" dirty="0"/>
              <a:t>.</a:t>
            </a:r>
          </a:p>
        </p:txBody>
      </p:sp>
    </p:spTree>
    <p:extLst>
      <p:ext uri="{BB962C8B-B14F-4D97-AF65-F5344CB8AC3E}">
        <p14:creationId xmlns:p14="http://schemas.microsoft.com/office/powerpoint/2010/main" val="28684732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765175"/>
            <a:ext cx="6969968" cy="5254625"/>
          </a:xfrm>
        </p:spPr>
        <p:txBody>
          <a:bodyPr>
            <a:normAutofit fontScale="92500"/>
          </a:bodyPr>
          <a:lstStyle/>
          <a:p>
            <a:r>
              <a:rPr lang="es-ES" sz="2400" dirty="0"/>
              <a:t>A pesar del clima generalmente templado, las plantas tuvieron que ser cuidadosamente seleccionados para poder tolerar el suelo alcalino poco profundo y los vientos salinos,  el jardín sufrió graves daños en el invierno inusualmente duro, de 1986/7, la gran tormenta de 1987 y otra gran tormenta de enero de 1990  El jardín fue gestionado por el Isle of Wight Council hasta 2012 cuando se trasladó a Ventnor Botanic Garden CIC. El curador del jardín hasta 2011 fue Simon Goodenough . </a:t>
            </a:r>
          </a:p>
          <a:p>
            <a:r>
              <a:rPr lang="es-ES" sz="2400" dirty="0"/>
              <a:t>El jardín está situado al lado de la carretera A3055 , cuenta con un amplio aparcamiento y el transporte público es proporcionado por autobuses en el sur de Vectis ' ruta 6 . </a:t>
            </a:r>
          </a:p>
        </p:txBody>
      </p:sp>
    </p:spTree>
    <p:extLst>
      <p:ext uri="{BB962C8B-B14F-4D97-AF65-F5344CB8AC3E}">
        <p14:creationId xmlns:p14="http://schemas.microsoft.com/office/powerpoint/2010/main" val="41152378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2 Imagen" descr="Ventnor Botanic Garden.-Isle of Wight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1842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Ventnor Botanic 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0344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Ventnor Botanical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5783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Ventnor Botanic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170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Vantnor Botanic Gardens.-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056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entnor Botanic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8944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entnor Botanic Garde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5936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entnor Botanic Garde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95409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Ventnor Botanic Garden.-Isle of Wight..-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1649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Ventnor Botanic Garden.-Isle of Wight..-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2259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2 Imagen" descr="Ventnor Botanic Garden.-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27079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2 Imagen" descr="Ventnor Botanic Gardens.-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3873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Ventnor Botanic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23294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Ventnor Botanic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4315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Ventnor Botanic Gardens.-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9975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Ventnor Botanical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44185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Ventnor Botanical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24833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Ventnor Botanical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3578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Ventnor Botanical Gardens.-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670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Ventnor Botanical Gardens.-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2497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Ventnor Botanical Gardens.-m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1807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Ventnor Botanic Gardens.-Hortensi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8924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entnor Botanical Gardens.-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1020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2 Imagen" descr="Ventor Botanic Gardens IO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5314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etnor Botanical Gardens.-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1798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etnor Botanical Garden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4966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946</Words>
  <Application>Microsoft Office PowerPoint</Application>
  <PresentationFormat>Presentación en pantalla (4:3)</PresentationFormat>
  <Paragraphs>35</Paragraphs>
  <Slides>78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78</vt:i4>
      </vt:variant>
    </vt:vector>
  </HeadingPairs>
  <TitlesOfParts>
    <vt:vector size="82" baseType="lpstr">
      <vt:lpstr>Century Schoolbook</vt:lpstr>
      <vt:lpstr>Wingdings</vt:lpstr>
      <vt:lpstr>Wingdings 2</vt:lpstr>
      <vt:lpstr>Default Theme</vt:lpstr>
      <vt:lpstr>EUROPA.-LA VUELTA AL MUNDO EN 885 JARDINES.-REINO UNIDO.- ISLE OF WIGHT</vt:lpstr>
      <vt:lpstr>Mottistone Manor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Nunwell House</vt:lpstr>
      <vt:lpstr>Presentación de PowerPoint</vt:lpstr>
      <vt:lpstr>Presentación de PowerPoint</vt:lpstr>
      <vt:lpstr>Presentación de PowerPoint</vt:lpstr>
      <vt:lpstr>Presentación de PowerPoint</vt:lpstr>
      <vt:lpstr>Osborne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Princess Beatrice Garden</vt:lpstr>
      <vt:lpstr>Presentación de PowerPoint</vt:lpstr>
      <vt:lpstr>Presentación de PowerPoint</vt:lpstr>
      <vt:lpstr>Presentación de PowerPoint</vt:lpstr>
      <vt:lpstr>Presentación de PowerPoint</vt:lpstr>
      <vt:lpstr>Presentación de PowerPoint</vt:lpstr>
      <vt:lpstr>Vetnor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7</cp:revision>
  <dcterms:created xsi:type="dcterms:W3CDTF">2013-09-08T06:06:48Z</dcterms:created>
  <dcterms:modified xsi:type="dcterms:W3CDTF">2018-03-09T10:08:50Z</dcterms:modified>
</cp:coreProperties>
</file>