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viewProps" Target="viewProps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theme" Target="theme/theme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tableStyles" Target="tableStyle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96752"/>
            <a:ext cx="6246440" cy="2232248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JARDINES.-REINO UNIDO.-</a:t>
            </a:r>
            <a:br>
              <a:rPr lang="es-ES" sz="3200" dirty="0"/>
            </a:br>
            <a:r>
              <a:rPr lang="es-ES" sz="3200" dirty="0"/>
              <a:t>KENT.-I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499992" y="4869160"/>
            <a:ext cx="4390256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7304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Emmets Garden</a:t>
            </a:r>
          </a:p>
        </p:txBody>
      </p:sp>
      <p:sp>
        <p:nvSpPr>
          <p:cNvPr id="7171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s-ES" sz="2400" b="1" dirty="0"/>
              <a:t>Emmetts Garden</a:t>
            </a:r>
            <a:r>
              <a:rPr lang="es-ES" sz="2400" dirty="0"/>
              <a:t> es un predio Eduardiano ubicado en la colina de Ide , cerca de Sevenoaks en Kent , Reino Unido. </a:t>
            </a:r>
          </a:p>
          <a:p>
            <a:pPr eaLnBrk="1" hangingPunct="1"/>
            <a:r>
              <a:rPr lang="es-ES" sz="2400" dirty="0"/>
              <a:t>Ahora es propiedad del National Trust for Lugares de Interés Histórico o Belleza Natural (National Trust). </a:t>
            </a:r>
          </a:p>
          <a:p>
            <a:r>
              <a:rPr lang="es-ES" sz="2400" dirty="0"/>
              <a:t>Los jardines fueron diseñados inicialmente entre 1893 y 1895 bajo la influencia de un amigo de Lubbock William Robinson en el estilo eduardiano de moda entonces, popularizado por Gertrude Jekyll . </a:t>
            </a:r>
          </a:p>
          <a:p>
            <a:r>
              <a:rPr lang="es-ES" sz="2400" dirty="0"/>
              <a:t>El jardín de arbustos se añadió más tarde en 1900-1908. 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358115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813"/>
            <a:ext cx="7185992" cy="5614987"/>
          </a:xfrm>
        </p:spPr>
        <p:txBody>
          <a:bodyPr>
            <a:normAutofit lnSpcReduction="10000"/>
          </a:bodyPr>
          <a:lstStyle/>
          <a:p>
            <a:r>
              <a:rPr lang="es-ES" sz="2400" dirty="0"/>
              <a:t>Después de la muerte de Lubbock (1927), la finca fue adquirida por un geólogo estadounidense Charles Watson Boise. </a:t>
            </a:r>
          </a:p>
          <a:p>
            <a:r>
              <a:rPr lang="es-ES" dirty="0"/>
              <a:t>H</a:t>
            </a:r>
            <a:r>
              <a:rPr lang="es-ES" sz="2400" dirty="0"/>
              <a:t>izo varias alteraciones a la casa y el jardín, pero conservo el carácter original de los jardines. </a:t>
            </a:r>
          </a:p>
          <a:p>
            <a:r>
              <a:rPr lang="es-ES" sz="2400" dirty="0"/>
              <a:t>Muchos de los viejos árboles y arbustos plantados por Lubbock fueron derribados por la gran tormenta de 1987 . Después de la tormenta, que tuvo el beneficio de traer más luz a los jardines, el National Trust ha llevado a cabo un programa de replantación .</a:t>
            </a:r>
          </a:p>
          <a:p>
            <a:r>
              <a:rPr lang="es-ES" sz="2400" dirty="0"/>
              <a:t>El jardín, que cubre un área de cerca de (aproximadamente 2,5 hectáreas), ocupa un lugar dominante en una cresta de piedra arenisca de (180 m), con vistas al Weald. </a:t>
            </a:r>
          </a:p>
        </p:txBody>
      </p:sp>
    </p:spTree>
    <p:extLst>
      <p:ext uri="{BB962C8B-B14F-4D97-AF65-F5344CB8AC3E}">
        <p14:creationId xmlns:p14="http://schemas.microsoft.com/office/powerpoint/2010/main" val="11384084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813"/>
            <a:ext cx="7041976" cy="5614987"/>
          </a:xfrm>
        </p:spPr>
        <p:txBody>
          <a:bodyPr/>
          <a:lstStyle/>
          <a:p>
            <a:r>
              <a:rPr lang="es-ES" sz="2400" dirty="0"/>
              <a:t>Uno de los puntos más altos de Kent, que ofrece amplias vistas hacia el North Downs.</a:t>
            </a:r>
          </a:p>
          <a:p>
            <a:r>
              <a:rPr lang="es-ES" sz="2400" dirty="0"/>
              <a:t>Se trata principalmente de arbolado y arbustos en forma de un arboreto , una magnífica  Wellingtonia de 30 m. afortunadamente sobrevivió a la gran tormenta. </a:t>
            </a:r>
          </a:p>
          <a:p>
            <a:r>
              <a:rPr lang="es-ES" sz="2400" dirty="0"/>
              <a:t>También hay un jardín de rosas situado junto a la casa de Victoria que perteneció a los jardines alguna vez . </a:t>
            </a:r>
          </a:p>
          <a:p>
            <a:r>
              <a:rPr lang="es-ES" sz="2400" dirty="0"/>
              <a:t>La casa no está abierta al público. 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262172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2 Imagen" descr="Emmetts Gardens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21405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3 Imagen" descr="Emets Garden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45653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1 Imagen" descr="Emets Gard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66565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1 Imagen" descr="Emmets Gardens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04780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 descr="Emmets Garde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5444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Emmetts2006_azale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12908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Emmetts2009_azalea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49679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Emmetts2006_whiterho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57511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Emmetts_RockGard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50413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Emmetts_spring200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48875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Emmetts2007_bluebellfram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37725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Emmetts2009_bluebellwoo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38230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Emmetts2007_bluebellpath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51043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Emmetts_bluebells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76622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Emetts Gardens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3393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Emmetts_bluebells0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10960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Emmetts_daffodils_200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13148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Emmetts2009_landscap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39827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Emmetts_Foliag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52163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Emmetts_RoseGard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24374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Godinton House Gardens</a:t>
            </a:r>
          </a:p>
        </p:txBody>
      </p:sp>
      <p:sp>
        <p:nvSpPr>
          <p:cNvPr id="3072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eaLnBrk="1" hangingPunct="1"/>
            <a:r>
              <a:rPr lang="es-ES" sz="2400" b="1" dirty="0"/>
              <a:t>Godinton House</a:t>
            </a:r>
            <a:r>
              <a:rPr lang="es-ES" sz="2400" dirty="0"/>
              <a:t> es una de las casas más importantes en la parroquia de Kent de la Gran Carta. </a:t>
            </a:r>
          </a:p>
          <a:p>
            <a:pPr eaLnBrk="1" hangingPunct="1"/>
            <a:r>
              <a:rPr lang="es-ES" sz="2400" dirty="0"/>
              <a:t>Se encuentra a 2 kilómetros al noroeste del centro de la ciudad de Ashford, Kent , Reino Unido .</a:t>
            </a:r>
          </a:p>
          <a:p>
            <a:r>
              <a:rPr lang="es-ES" sz="2400" dirty="0"/>
              <a:t> Godinton House es una casa de ladrillo antiguo con una arquitectura  de estilo jacobeo al exterior. </a:t>
            </a:r>
          </a:p>
          <a:p>
            <a:r>
              <a:rPr lang="es-ES" sz="2400" dirty="0"/>
              <a:t>La casa de estilo jacobino fue construida alrededor de un gran salón medieval. </a:t>
            </a:r>
          </a:p>
          <a:p>
            <a:r>
              <a:rPr lang="es-ES" sz="2400" dirty="0"/>
              <a:t>De particular interés es la elaboración de esculturas en madera de castaño en la escalera principal. </a:t>
            </a:r>
          </a:p>
        </p:txBody>
      </p:sp>
    </p:spTree>
    <p:extLst>
      <p:ext uri="{BB962C8B-B14F-4D97-AF65-F5344CB8AC3E}">
        <p14:creationId xmlns:p14="http://schemas.microsoft.com/office/powerpoint/2010/main" val="39829642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813"/>
            <a:ext cx="7185992" cy="5903912"/>
          </a:xfrm>
        </p:spPr>
        <p:txBody>
          <a:bodyPr/>
          <a:lstStyle/>
          <a:p>
            <a:r>
              <a:rPr lang="es-ES" sz="2400" dirty="0"/>
              <a:t>Los jardines son una de las mayores coberturas de tejo en Inglaterra. </a:t>
            </a:r>
          </a:p>
          <a:p>
            <a:r>
              <a:rPr lang="es-ES" sz="2400" dirty="0"/>
              <a:t>Godinton fue la sede de la familia Toke por unos 455 años desde 1440 hasta 1895 </a:t>
            </a:r>
            <a:r>
              <a:rPr lang="es-ES" sz="2400" baseline="30000" dirty="0"/>
              <a:t>.</a:t>
            </a:r>
            <a:r>
              <a:rPr lang="es-ES" sz="2400" dirty="0"/>
              <a:t> </a:t>
            </a:r>
          </a:p>
          <a:p>
            <a:r>
              <a:rPr lang="es-ES" sz="2400" dirty="0"/>
              <a:t>Alrededor de la vuelta del siglo (1800/1900) el entonces dueño el Sr. Ashley Dodd contrató al arquitecto Sir Reginald Blomfield para actualizar la casa y el rediseñar los jardines.. </a:t>
            </a:r>
          </a:p>
          <a:p>
            <a:r>
              <a:rPr lang="es-ES" sz="2400" dirty="0"/>
              <a:t>En 1991 Mayor Alan Wyndham-Green, el último propietario del Godinton, estableció la "Casa Godinton Preservation Trust". </a:t>
            </a:r>
          </a:p>
          <a:p>
            <a:r>
              <a:rPr lang="es-ES" sz="2400" dirty="0"/>
              <a:t>Desde el fallecimiento de mayor Wyndham-Green en 1996 la Fundación ha continuado para preservar, restaurar y mejorar la casa y los parques.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179586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Godington House.-x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24778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Godinton House 00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50279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Godinton-House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67516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2 Imagen" descr="Godinton-Hous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47109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Godinton House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9896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Godinton House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3492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Godinton House.-x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16249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Godinton House.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73466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Godinton House-.gi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11494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Godinton Italian Garden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53959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Godinton-House-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48173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Godinton_italian_garden_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22464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Great Comp</a:t>
            </a:r>
          </a:p>
        </p:txBody>
      </p:sp>
      <p:sp>
        <p:nvSpPr>
          <p:cNvPr id="45059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113984" cy="5410200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es-ES" sz="2400" dirty="0"/>
              <a:t>Situada en el corazón de Inglaterra es una casa del siglo XVII, Gran Jardín Comp es la creación de  Roderick Cameron , ya que se trasladó a Gran Comp en 1957. </a:t>
            </a:r>
          </a:p>
          <a:p>
            <a:pPr eaLnBrk="1" hangingPunct="1"/>
            <a:r>
              <a:rPr lang="es-ES" sz="2400" dirty="0"/>
              <a:t>Ahora se extiende a más de 7 hectáreas  el jardín elaborado con el objetivo de proporcionar interés en todo el año a partir de una colección de plantas cada vez más variadas.</a:t>
            </a:r>
          </a:p>
          <a:p>
            <a:pPr eaLnBrk="1" hangingPunct="1"/>
            <a:r>
              <a:rPr lang="es-ES" sz="2400" dirty="0"/>
              <a:t>Jardín italiano, ruinas, enorme colección de plantas de todo el mundo, gran colección de salvias y un vivero de venta de  plantas poco comunes.</a:t>
            </a:r>
          </a:p>
          <a:p>
            <a:r>
              <a:rPr lang="es-ES" sz="2400" dirty="0"/>
              <a:t>Hay paseos de césped, las borduras, estatuas, un jardín de brezo y un jardín de rosas. </a:t>
            </a:r>
            <a:br>
              <a:rPr lang="es-ES" sz="2400" dirty="0"/>
            </a:br>
            <a:endParaRPr lang="es-ES" sz="2400" dirty="0"/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1530083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2 Imagen" descr="Great Comb Gard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7777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2 Imagen" descr="Great Comp.-11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49263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Greatcomp_hous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045463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Greatcomp_houselaw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275475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2 Imagen" descr="Great Com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018687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2 Imagen" descr="Great Comp Gardens.-Kent.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1273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Great Comp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036504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Great Comp Gardens.-Kent.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964196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Great Comp.-a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239005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Greatcomp_2006_houseterrac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05626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Great Comb Garden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462073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Great Comb Garden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247470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Great Comb Garden.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034032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2 Imagen" descr="Great Comb Garden.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169062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Great Comp.-1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18676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Great Comp.-5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763289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Great Comp.-4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676828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Great Comp.-9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634282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Great Comp.-3_redimensionar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505519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Great Comp.-a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093521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3 Imagen" descr="Great Comp.-13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615091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Great Comp.-a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561678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Great Comp.-a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154124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Great Comp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553417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Great Comp.-4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623736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Great Comp.-12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260922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Great Comp.-17_redimensionar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85506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2 Imagen" descr="Great Comp Gardens.-Kent.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612436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2 Imagen" descr="Great_comp_gardens.-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002139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Great Comp.-7_redimensionar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550007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Great Comp.-8_redimensionar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925787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Great Comp.-9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738967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Great Comp.-a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776647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2 Imagen" descr="Great Comp.-14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701787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Great Comp.-18_redimensionar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605305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Great Comp.-a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616518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Great Comp Garden.-towerrui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501255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Greatcomp_2005_lawnborde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619797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Greatcomp_2005_thetowe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312992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Greatcomp_2006_square_southborde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71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320213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Greatcomp_2007_italia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0084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Greatcomp_2007_longleatur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277532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Greatcomp_2009_sea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752100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Greatcomp_houseview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148705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Greatcomp_longleatur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258420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Greatcomp_towerview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293287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Hole Park</a:t>
            </a:r>
          </a:p>
        </p:txBody>
      </p:sp>
      <p:sp>
        <p:nvSpPr>
          <p:cNvPr id="93187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185992" cy="5005388"/>
          </a:xfrm>
        </p:spPr>
        <p:txBody>
          <a:bodyPr>
            <a:normAutofit lnSpcReduction="10000"/>
          </a:bodyPr>
          <a:lstStyle/>
          <a:p>
            <a:r>
              <a:rPr lang="en-GB" sz="2400" dirty="0"/>
              <a:t>Escondido en el Weald of Kent, entre el bonito pueblo de Rolvenden y la encantadora ciudad de Cranbrook se encuentra Hole Park Gardens, que tiene que ser uno de los mejores jardines de Kent. </a:t>
            </a:r>
          </a:p>
          <a:p>
            <a:r>
              <a:rPr lang="en-GB" sz="2400" dirty="0"/>
              <a:t>Un atractivo fuera establecido, de propiedad privada </a:t>
            </a:r>
            <a:r>
              <a:rPr lang="en-GB" dirty="0"/>
              <a:t>60,000 m2</a:t>
            </a:r>
            <a:r>
              <a:rPr lang="en-GB" sz="2400" dirty="0"/>
              <a:t> de jardín, Hole Park se refiere a menudo como un tesoro escondido, y hay un montón de tesoros que se encuentran dentro de sus muros y setos.</a:t>
            </a:r>
          </a:p>
          <a:p>
            <a:r>
              <a:rPr lang="en-US" sz="2400" dirty="0"/>
              <a:t>Hole Park ha sido propiedad de la familia Barham durante los últimos cuatro generaciones y se encuentra en más de 200 hectáreas de magnífico parque clásico. </a:t>
            </a:r>
          </a:p>
          <a:p>
            <a:pPr eaLnBrk="1" hangingPunct="1"/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354875426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9275"/>
            <a:ext cx="7185992" cy="5470525"/>
          </a:xfrm>
        </p:spPr>
        <p:txBody>
          <a:bodyPr/>
          <a:lstStyle/>
          <a:p>
            <a:r>
              <a:rPr lang="en-US" sz="2400" dirty="0"/>
              <a:t>El colorido de los jardines y el disfrutar de grandes vistas a las colinas, bosques y campos del Kent pintoresco. </a:t>
            </a:r>
          </a:p>
          <a:p>
            <a:r>
              <a:rPr lang="en-US" sz="2400" dirty="0"/>
              <a:t>Son una mezcla hábil de diseño formal y la plantación  más naturalizada, que le da color a lo largo de las estaciones. </a:t>
            </a:r>
            <a:br>
              <a:rPr lang="en-US" sz="2400" dirty="0"/>
            </a:br>
            <a:r>
              <a:rPr lang="en-US" sz="2400" dirty="0"/>
              <a:t>La casa, que es el hogar privado de la familia y por lo tanto no está abierto, fue reconstruida en gran parte en 1959 y es ahora poco más de un cuarto de su tamaño anterior. </a:t>
            </a:r>
          </a:p>
          <a:p>
            <a:r>
              <a:rPr lang="en-US" sz="2400" dirty="0"/>
              <a:t>Se asemeja a la casa como lo que solía ser antes  en el  Estilo isabelino que fue construida en 1830.</a:t>
            </a:r>
            <a:endParaRPr lang="en-GB" sz="2400" dirty="0"/>
          </a:p>
          <a:p>
            <a:pPr eaLnBrk="1" hangingPunct="1"/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123106271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Hole Park.-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339248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hole_park_garden_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900580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Hole Park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470646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Hole Park.-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136545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Hole Park.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915765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Hole Park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370803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Hole Park.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141055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Hole Park.-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75536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Hole Park.-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4275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27" name="2 Imagen" descr="Hole Park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0"/>
            <a:ext cx="47164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539829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Hole Park.-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571837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Hole PARK.-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239790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HOLE-PARK-GARDENS-CORNWELL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0412325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Ightham Mote Gardens</a:t>
            </a:r>
          </a:p>
        </p:txBody>
      </p:sp>
      <p:sp>
        <p:nvSpPr>
          <p:cNvPr id="10752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700213"/>
            <a:ext cx="7113984" cy="4319587"/>
          </a:xfrm>
        </p:spPr>
        <p:txBody>
          <a:bodyPr/>
          <a:lstStyle/>
          <a:p>
            <a:pPr eaLnBrk="1" hangingPunct="1"/>
            <a:r>
              <a:rPr lang="es-ES" sz="2400" b="1" dirty="0"/>
              <a:t>Ightham Mote</a:t>
            </a:r>
            <a:r>
              <a:rPr lang="es-ES" sz="2400" dirty="0"/>
              <a:t> es un foso medieval en una mansión cerca de la aldea de Ightham , cerca de Sevenoaks en Kent.</a:t>
            </a:r>
          </a:p>
          <a:p>
            <a:pPr eaLnBrk="1" hangingPunct="1"/>
            <a:r>
              <a:rPr lang="es-ES" sz="2400" dirty="0"/>
              <a:t>Fue legada a la National Trust en 1985 por un hombre de negocios estadounidense, Charles Henry Robinson, quien lo había comprado en 1953. </a:t>
            </a:r>
          </a:p>
          <a:p>
            <a:pPr eaLnBrk="1" hangingPunct="1"/>
            <a:r>
              <a:rPr lang="es-ES" sz="2400" dirty="0"/>
              <a:t>La casa es ahora un grado I edificio mencionado , y parte de ella es un monumento antiguo programado.</a:t>
            </a:r>
          </a:p>
        </p:txBody>
      </p:sp>
    </p:spTree>
    <p:extLst>
      <p:ext uri="{BB962C8B-B14F-4D97-AF65-F5344CB8AC3E}">
        <p14:creationId xmlns:p14="http://schemas.microsoft.com/office/powerpoint/2010/main" val="2248465431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Ightham-mote-cottag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148684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Ightham_mote_gard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059567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Ightham_Mote_gardens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7897691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ightham-mot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96465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</TotalTime>
  <Words>841</Words>
  <Application>Microsoft Office PowerPoint</Application>
  <PresentationFormat>Presentación en pantalla (4:3)</PresentationFormat>
  <Paragraphs>43</Paragraphs>
  <Slides>104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104</vt:i4>
      </vt:variant>
    </vt:vector>
  </HeadingPairs>
  <TitlesOfParts>
    <vt:vector size="108" baseType="lpstr">
      <vt:lpstr>Century Schoolbook</vt:lpstr>
      <vt:lpstr>Wingdings</vt:lpstr>
      <vt:lpstr>Wingdings 2</vt:lpstr>
      <vt:lpstr>Default Theme</vt:lpstr>
      <vt:lpstr>EUROPA.-LA VUELTA AL MUNDO EN 885 JARDINES.-REINO UNIDO.- KENT.-I</vt:lpstr>
      <vt:lpstr>Emmets 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Godinton House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Great Comp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Hole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Ightham Mote Gardens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JARDINES.-REINO UNIDO.-</dc:title>
  <dc:creator>Josep</dc:creator>
  <cp:lastModifiedBy>Usuario</cp:lastModifiedBy>
  <cp:revision>9</cp:revision>
  <dcterms:created xsi:type="dcterms:W3CDTF">2013-09-08T06:06:48Z</dcterms:created>
  <dcterms:modified xsi:type="dcterms:W3CDTF">2018-03-09T10:04:17Z</dcterms:modified>
</cp:coreProperties>
</file>