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2592288"/>
          </a:xfrm>
        </p:spPr>
        <p:txBody>
          <a:bodyPr>
            <a:normAutofit fontScale="90000"/>
          </a:bodyPr>
          <a:lstStyle/>
          <a:p>
            <a:br>
              <a:rPr lang="es-ES" dirty="0"/>
            </a:br>
            <a:r>
              <a:rPr lang="es-ES" sz="3600" dirty="0"/>
              <a:t>EUROPA.-LA VUELTA AL MUNDO EN 885 JARDINES.-REINO UNIDO.-</a:t>
            </a:r>
            <a:br>
              <a:rPr lang="es-ES" sz="3600" dirty="0"/>
            </a:br>
            <a:r>
              <a:rPr lang="es-ES" sz="3600" dirty="0"/>
              <a:t>KENT.-II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27984" y="450912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Hever Castle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sz="2400" b="1" dirty="0"/>
              <a:t>Hever Castle</a:t>
            </a:r>
            <a:r>
              <a:rPr lang="es-ES" sz="2400" dirty="0"/>
              <a:t> está situado en el pueblo de Hever cerca de Edenbridge , Kent (48 km) al sur-este de Londres , Inglaterra. </a:t>
            </a:r>
          </a:p>
          <a:p>
            <a:r>
              <a:rPr lang="es-ES" sz="2400" dirty="0"/>
              <a:t> Comenzó como una casa de campo , construida en el siglo XIII. </a:t>
            </a:r>
          </a:p>
          <a:p>
            <a:r>
              <a:rPr lang="es-ES" sz="2400" dirty="0"/>
              <a:t>Desde 1462 hasta 1539 fue la sede de la familia Bolena , originalmente 'Bullen. </a:t>
            </a:r>
          </a:p>
          <a:p>
            <a:r>
              <a:rPr lang="es-ES" sz="2400" dirty="0"/>
              <a:t>Ana Bolena , la segunda reina consorte del rey Enrique VIII de Inglaterra, pasó su juventud aquí, después de que su padre, Thomas Bolena lo hubiera heredado en 1505. </a:t>
            </a:r>
          </a:p>
        </p:txBody>
      </p:sp>
    </p:spTree>
    <p:extLst>
      <p:ext uri="{BB962C8B-B14F-4D97-AF65-F5344CB8AC3E}">
        <p14:creationId xmlns:p14="http://schemas.microsoft.com/office/powerpoint/2010/main" val="1833317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85992" cy="5543550"/>
          </a:xfrm>
        </p:spPr>
        <p:txBody>
          <a:bodyPr/>
          <a:lstStyle/>
          <a:p>
            <a:r>
              <a:rPr lang="es-ES" sz="2400" dirty="0"/>
              <a:t>Había nacido allí en 1477, y el castillo pasó a él en la muerte de su padre, Sir William Bolena . </a:t>
            </a:r>
          </a:p>
          <a:p>
            <a:r>
              <a:rPr lang="es-ES" sz="2400" dirty="0"/>
              <a:t>Más tarde entró en la posesión de la cuarta esposa del rey Enrique, Ana de Cleves .</a:t>
            </a:r>
          </a:p>
          <a:p>
            <a:r>
              <a:rPr lang="es-ES" sz="2400" dirty="0"/>
              <a:t>En el siglo 21 el castillo es una atracción turística. </a:t>
            </a:r>
          </a:p>
          <a:p>
            <a:r>
              <a:rPr lang="es-ES" sz="2400" dirty="0"/>
              <a:t>En los jardines del castillo hay un laberinto de tejo , plantado en 1904. </a:t>
            </a:r>
          </a:p>
          <a:p>
            <a:r>
              <a:rPr lang="es-ES" sz="2400" dirty="0"/>
              <a:t>También hay un laberinto de agua, abrió sus puertas en 1999, cuyo objeto es llegar a la locura en el centro sin mojarse, mientras que en el parque de aventuras de los niños hay un laberinto de la torre. </a:t>
            </a:r>
          </a:p>
          <a:p>
            <a:pPr eaLnBrk="1" hangingPunct="1">
              <a:buFont typeface="Wingdings 2" pitchFamily="18" charset="2"/>
              <a:buNone/>
            </a:pP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0967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7113984" cy="5183187"/>
          </a:xfrm>
        </p:spPr>
        <p:txBody>
          <a:bodyPr/>
          <a:lstStyle/>
          <a:p>
            <a:r>
              <a:rPr lang="es-ES" sz="2400" dirty="0"/>
              <a:t>Los jardines del castillo contienen una amplia gama de funciones que incluyen un jardín de estilo italiano, jardines de rosas, un jardín de hierbas, y topinaria .</a:t>
            </a:r>
          </a:p>
          <a:p>
            <a:r>
              <a:rPr lang="es-ES" sz="2400" dirty="0"/>
              <a:t>Hever Castle es ahora una atracción turística, sobre la base de su relación con Ana Bolena y Enrique VIII, sus laberintos, jardines y al lago. </a:t>
            </a:r>
          </a:p>
          <a:p>
            <a:r>
              <a:rPr lang="es-ES" sz="2400" dirty="0"/>
              <a:t>Hay un programa de eventos anuales con eventos variados, incluyendo torneos de justas y muestra de tiro con arco en los meses de verano y un mosaico y exposición anual en septiembre.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8094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Hever Castle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608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Hever Castle.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419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Hever Castle.-2 (4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045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Hever_Castle cottages_over_moa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8454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Hever Castle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338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Hever Castle.-4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752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Hever Castle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5267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Hever Castle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9438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Hever Castle.-nr.Edenbridge. Kent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1442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Hever Castle.-Outbuilding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3497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Hever_2005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580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Hever Castle.-2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795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Hever Castle.-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305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Hever_Castle_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2268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3 Imagen" descr="Hever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322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Hever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3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Hever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2524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Hever Castle.-2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5704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Hever Castle.-3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000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Hever Castle.-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1567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Hever Castle.-3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5262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Hever Castle.-3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9167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Hever Castle.-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7944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Hever Castle.-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7245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Hever_2003_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47729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Hever Castle.-4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0826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2 Imagen" descr="Hever Castle.-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0109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Hever Castle.-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1098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hever Castle.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1086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Hever Castle.-2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57391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Hever Castle.-2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346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Hever Castle.-1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6427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Hever Castle.-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06576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Hever Castle.-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7181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Hever Castle.-8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33831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Hever Castle.-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50621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Hever Castle.-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3038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Hever Castle.-2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101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Hever Castle.-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0414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Hever Castle.-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9496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Hever Castle.-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5416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Hever Castle.-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84529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Hever Castle.-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8238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Hever Castle.-3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67453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Hever Castle.-3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9865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Hever Castle.-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790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Hever Castle.-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08764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Hever Castle.-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4822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Hever Castle.-4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0487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Hever Castle.-Topiary Ches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984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Hever Cas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4852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Hever Castle.-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4500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Hever Castle.-4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9035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Hever Castle.-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75786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Hever_Castle_topiary_chess_s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68534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Hever Castle.-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98040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Hever Castle.-Lake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4956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Hever Castle.-Pond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5003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Hever Castle.-The Lake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3836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Hever Castle.-UK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7362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2 Imagen" descr="Hever Castle nr Edenbridge.-Kent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5437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Hever Castle,.1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26654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Hever Castle,.Entranc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58084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2 Imagen" descr="Hevert Castle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74812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Hever_2003_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275569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Hever_2003_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5339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Hever_2005_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690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Hever_2006_daffodilhi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2062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Hever_2006_hyacinth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6789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Hever_2006_mixeddaff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499994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Hever_2007_cameli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151458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Hever_2007_tulip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6335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Hever_2008_roses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87218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Hever_2008_roses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090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Hever_2008_roses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7901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Hever_Castle_bridge_over_long_lake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45414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Hever_Castle_cottages_near_moat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9331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Hever_Castle_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34000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Hever_Castle_gardens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9952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Hever_Castle_rose_garden_with_founta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973554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Hevert Castle.-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4388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Sontay Castle</a:t>
            </a:r>
          </a:p>
        </p:txBody>
      </p:sp>
      <p:sp>
        <p:nvSpPr>
          <p:cNvPr id="9318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sz="2400" b="1" dirty="0"/>
              <a:t>Sontay Castillo</a:t>
            </a:r>
            <a:r>
              <a:rPr lang="es-ES" sz="2400" dirty="0"/>
              <a:t> es una casa de campo  con jardines al sur-este de Lamberhurst en el valle del río Bewl en Kent , Inglaterra . </a:t>
            </a:r>
          </a:p>
          <a:p>
            <a:r>
              <a:rPr lang="es-ES" sz="2400" dirty="0"/>
              <a:t>Pertenece a la National Trust . </a:t>
            </a:r>
          </a:p>
          <a:p>
            <a:r>
              <a:rPr lang="es-ES" sz="2400" dirty="0"/>
              <a:t>Los jardines, que son un magnífico ejemplo del estilo Pinturesque, están abiertos al público. </a:t>
            </a:r>
          </a:p>
          <a:p>
            <a:r>
              <a:rPr lang="es-ES" sz="2400" dirty="0"/>
              <a:t>La característica principal son las ruinas de una casa medieval  rodeada de agua , Scotney Castle está en una isla en un pequeño  lago. </a:t>
            </a:r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37788700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85992" cy="5543550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El lago está rodeado de jardines en pendiente, arbolado con hermosas colecciones de rododendros , azaleas y Kalmia de color en primavera, verano glicinas y rosas , y el color del otoño espectacular. </a:t>
            </a:r>
          </a:p>
          <a:p>
            <a:r>
              <a:rPr lang="es-ES" sz="2400" dirty="0"/>
              <a:t>En la parte superior del jardín se encuentra una casa que fue construida para reemplazar el antiguo castillo entre 1835 y 1843. </a:t>
            </a:r>
          </a:p>
          <a:p>
            <a:r>
              <a:rPr lang="es-ES" sz="2400" dirty="0"/>
              <a:t>Esto se conoce como Scotney New Castle, o simplemente Castillo Scotney, y fue diseñado por Anthony Salvin .</a:t>
            </a:r>
          </a:p>
          <a:p>
            <a:r>
              <a:rPr lang="es-ES" sz="2400" dirty="0"/>
              <a:t>Es uno de los primeros, y restringido excepcionalmente, ejemplo de estilo arquitectónico Revival Tudor en el siglo XIX en Gran Bretaña 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898422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041976" cy="5327650"/>
          </a:xfrm>
        </p:spPr>
        <p:txBody>
          <a:bodyPr/>
          <a:lstStyle/>
          <a:p>
            <a:r>
              <a:rPr lang="es-ES" sz="2400" dirty="0"/>
              <a:t>Tras la muerte de la residente, señora Betty Hussey, en 2006, esta casa se abrió al público por primera vez el 6 de junio de 2007.</a:t>
            </a:r>
          </a:p>
          <a:p>
            <a:r>
              <a:rPr lang="es-ES" sz="2400" dirty="0"/>
              <a:t>La familia de Darrell tuvo en propiedad la finca unos 350 años.</a:t>
            </a:r>
          </a:p>
          <a:p>
            <a:r>
              <a:rPr lang="es-ES" sz="2400" dirty="0"/>
              <a:t> En 1778 Edward Hussey compró la finca y su nieto, también Edward, construyó el "nuevo" Castillo </a:t>
            </a:r>
            <a:r>
              <a:rPr lang="es-ES" dirty="0"/>
              <a:t>con</a:t>
            </a:r>
            <a:r>
              <a:rPr lang="es-ES" sz="2400" dirty="0"/>
              <a:t> los diseños de Anthony Salvin , de piedra arenisca extraída de la pista de abajo. </a:t>
            </a:r>
          </a:p>
          <a:p>
            <a:r>
              <a:rPr lang="es-ES" sz="2400" dirty="0"/>
              <a:t>El hueco creado se desarrolló en un jardín de la cantera y contiene una impresión de una huella de un dinosaurio de 100 millones años de edad . </a:t>
            </a:r>
          </a:p>
        </p:txBody>
      </p:sp>
    </p:spTree>
    <p:extLst>
      <p:ext uri="{BB962C8B-B14F-4D97-AF65-F5344CB8AC3E}">
        <p14:creationId xmlns:p14="http://schemas.microsoft.com/office/powerpoint/2010/main" val="6034744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85992" cy="5399087"/>
          </a:xfrm>
        </p:spPr>
        <p:txBody>
          <a:bodyPr/>
          <a:lstStyle/>
          <a:p>
            <a:r>
              <a:rPr lang="es-ES" sz="2400" dirty="0"/>
              <a:t>Por la muerte de Christopher Hussey en 1970 la finca fue dejada a la National Trust. </a:t>
            </a:r>
          </a:p>
          <a:p>
            <a:r>
              <a:rPr lang="es-ES" sz="2400" dirty="0"/>
              <a:t>Los jardines del castillo se han acogido a producciones  Shakespeare ,sobre todo </a:t>
            </a:r>
            <a:r>
              <a:rPr lang="es-ES" sz="2400" i="1" dirty="0"/>
              <a:t>El sueño de una noche de verano</a:t>
            </a:r>
            <a:r>
              <a:rPr lang="es-ES" sz="2400" dirty="0"/>
              <a:t> , con los actores que aparecen detrás de los arbustos en el momento justo.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855638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Scotney Castle.-a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34564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ScotneyCastle_acrosstheMoa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830316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Scotney Castle Gardens.-Kent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468102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ScotneyCastle_Moat Brid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7622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Scotney Castle Gardens.-Kent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58070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ScotneyCastle2009_castlerui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11681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Scotney Castle Gardens.-Kent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05596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ScotneyCastle_Courtyar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7261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ScotneyCastle2009_country 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45292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Scotney-castle-a3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75077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Scotneycastle2007_castle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265459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Scotney_Castle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6917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Scotney Castle Gardens.-Ke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0575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Scotney Castle Gardens.-Kent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801125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Scotney Castle Gardens.-Kent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2972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Scotney Castle Gardens.-Kent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303711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Scotneycastle_quarry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106671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Scotney_Castle_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86786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ScotneyCastle_New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58361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Scotneycastle_moat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83347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ScotneyCastle_fromBas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45691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Scotney Castle.-a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352767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Scotney_castle_garden_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5368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Scotney Castle.-a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12038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Scoptney castle_ruin_from_quarry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031872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Scotney _Castle.-a10 Garden_Tom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47123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Scotney Castle.-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0222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Scotney Castle.-a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384047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Scotney Castle.-a3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35852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Scotney Castle.-a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647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Scotney Castle.-a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0097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Scotney_Castle_Ke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25687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ScotneyCastle2009_castlemoa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74900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Hever_2003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3536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639</Words>
  <Application>Microsoft Office PowerPoint</Application>
  <PresentationFormat>Presentación en pantalla (4:3)</PresentationFormat>
  <Paragraphs>31</Paragraphs>
  <Slides>123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123</vt:i4>
      </vt:variant>
    </vt:vector>
  </HeadingPairs>
  <TitlesOfParts>
    <vt:vector size="127" baseType="lpstr">
      <vt:lpstr>Century Schoolbook</vt:lpstr>
      <vt:lpstr>Wingdings</vt:lpstr>
      <vt:lpstr>Wingdings 2</vt:lpstr>
      <vt:lpstr>Default Theme</vt:lpstr>
      <vt:lpstr> EUROPA.-LA VUELTA AL MUNDO EN 885 JARDINES.-REINO UNIDO.- KENT.-II </vt:lpstr>
      <vt:lpstr>Hever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Sontay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7</cp:revision>
  <dcterms:created xsi:type="dcterms:W3CDTF">2013-09-08T06:06:48Z</dcterms:created>
  <dcterms:modified xsi:type="dcterms:W3CDTF">2018-03-09T10:01:39Z</dcterms:modified>
</cp:coreProperties>
</file>