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6" r:id="rId121"/>
    <p:sldId id="377" r:id="rId122"/>
    <p:sldId id="378" r:id="rId123"/>
    <p:sldId id="379" r:id="rId124"/>
    <p:sldId id="375" r:id="rId125"/>
    <p:sldId id="380"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76672"/>
            <a:ext cx="6174432" cy="3168352"/>
          </a:xfrm>
        </p:spPr>
        <p:txBody>
          <a:bodyPr>
            <a:normAutofit/>
          </a:bodyPr>
          <a:lstStyle/>
          <a:p>
            <a:r>
              <a:rPr lang="es-ES" dirty="0"/>
              <a:t>EUROPA.-LA VUELTA AL MUNDO EN 885 JARDINES.-REINO UNIDO.-</a:t>
            </a:r>
            <a:br>
              <a:rPr lang="es-ES" dirty="0"/>
            </a:br>
            <a:r>
              <a:rPr lang="en-US" dirty="0"/>
              <a:t>KENT.-IV.-Goombridge Place y Hever Castle</a:t>
            </a:r>
            <a:endParaRPr lang="es-ES" dirty="0"/>
          </a:p>
        </p:txBody>
      </p:sp>
      <p:sp>
        <p:nvSpPr>
          <p:cNvPr id="3" name="2 Subtítulo"/>
          <p:cNvSpPr>
            <a:spLocks noGrp="1"/>
          </p:cNvSpPr>
          <p:nvPr>
            <p:ph type="subTitle" idx="1"/>
          </p:nvPr>
        </p:nvSpPr>
        <p:spPr>
          <a:xfrm>
            <a:off x="4427984" y="4365104"/>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Groombridge Place Gardens</a:t>
            </a:r>
          </a:p>
        </p:txBody>
      </p:sp>
      <p:sp>
        <p:nvSpPr>
          <p:cNvPr id="7171" name="2 Marcador de contenido"/>
          <p:cNvSpPr>
            <a:spLocks noGrp="1"/>
          </p:cNvSpPr>
          <p:nvPr>
            <p:ph sz="quarter" idx="1"/>
          </p:nvPr>
        </p:nvSpPr>
        <p:spPr/>
        <p:txBody>
          <a:bodyPr>
            <a:normAutofit lnSpcReduction="10000"/>
          </a:bodyPr>
          <a:lstStyle/>
          <a:p>
            <a:pPr eaLnBrk="1" hangingPunct="1"/>
            <a:r>
              <a:rPr lang="es-ES" sz="2400" b="1" dirty="0"/>
              <a:t>Groombridge Place</a:t>
            </a:r>
            <a:r>
              <a:rPr lang="es-ES" sz="2400" dirty="0"/>
              <a:t> es una casa solariega en la aldea de Groombridge cerca de Tunbridge Wells , Kent , Inglaterra. </a:t>
            </a:r>
          </a:p>
          <a:p>
            <a:pPr eaLnBrk="1" hangingPunct="1"/>
            <a:r>
              <a:rPr lang="es-ES" sz="2400" dirty="0"/>
              <a:t>The Raptor Centre Se ha convertido en una atracción turística, conocida por sus jardines, viñedos y un santuario de aves de presa. El Centro de Rapaces.</a:t>
            </a:r>
          </a:p>
          <a:p>
            <a:pPr eaLnBrk="1" hangingPunct="1"/>
            <a:r>
              <a:rPr lang="es-ES" sz="2400" dirty="0"/>
              <a:t>Cronista y horticultor John Evelyn  fue reclutado por su amigo Phillip Packer para la planificación de los nuevos  jardines. </a:t>
            </a:r>
          </a:p>
          <a:p>
            <a:pPr eaLnBrk="1" hangingPunct="1"/>
            <a:r>
              <a:rPr lang="es-ES" sz="2400" dirty="0"/>
              <a:t>Se dice que Evelyn ha plantado dos pinos escoceses por el puente de foso delante, uno de los cuales todavía existe. </a:t>
            </a:r>
          </a:p>
        </p:txBody>
      </p:sp>
    </p:spTree>
    <p:extLst>
      <p:ext uri="{BB962C8B-B14F-4D97-AF65-F5344CB8AC3E}">
        <p14:creationId xmlns:p14="http://schemas.microsoft.com/office/powerpoint/2010/main" val="2825903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041976" cy="5903913"/>
          </a:xfrm>
        </p:spPr>
        <p:txBody>
          <a:bodyPr>
            <a:normAutofit/>
          </a:bodyPr>
          <a:lstStyle/>
          <a:p>
            <a:pPr eaLnBrk="1" hangingPunct="1"/>
            <a:r>
              <a:rPr lang="es-ES" sz="2400" dirty="0"/>
              <a:t>En las empinadas laderas del bosque hay una serie de jardines contemporáneos creados en los últimos años. </a:t>
            </a:r>
          </a:p>
          <a:p>
            <a:pPr eaLnBrk="1" hangingPunct="1"/>
            <a:r>
              <a:rPr lang="es-ES" sz="2400" dirty="0"/>
              <a:t>Un famoso jardín es el jardín de los borrachos, uno de los favoritos de Sir Arthur Conan Doyle. </a:t>
            </a:r>
          </a:p>
          <a:p>
            <a:pPr eaLnBrk="1" hangingPunct="1"/>
            <a:r>
              <a:rPr lang="es-ES" sz="2400" dirty="0"/>
              <a:t>Fue en  Groombridge donde escribió su mundialmente famosa novela de  Sherlock Holmes  "El valle del terror" está ajustado, aunque la Casa es el nombre de "Birlstone Manor".</a:t>
            </a:r>
            <a:r>
              <a:rPr lang="es-ES" sz="2400" baseline="30000" dirty="0"/>
              <a:t>]</a:t>
            </a:r>
          </a:p>
          <a:p>
            <a:pPr eaLnBrk="1" hangingPunct="1"/>
            <a:r>
              <a:rPr lang="es-ES" sz="2400" dirty="0"/>
              <a:t> A zeedonk , un pequeño burro , y una manada de gamos habitan en el mismo terreno.</a:t>
            </a:r>
          </a:p>
        </p:txBody>
      </p:sp>
    </p:spTree>
    <p:extLst>
      <p:ext uri="{BB962C8B-B14F-4D97-AF65-F5344CB8AC3E}">
        <p14:creationId xmlns:p14="http://schemas.microsoft.com/office/powerpoint/2010/main" val="2745046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00113" y="765175"/>
            <a:ext cx="7200279" cy="5111750"/>
          </a:xfrm>
        </p:spPr>
        <p:txBody>
          <a:bodyPr>
            <a:normAutofit/>
          </a:bodyPr>
          <a:lstStyle/>
          <a:p>
            <a:r>
              <a:rPr lang="es-ES" dirty="0"/>
              <a:t>La puerta del jardín secreto conduce a un pequeño rincón escondido en un pequeño arroyo cae en el foso. Fue aquí que Felipe Packer estaba sentado leyendo un libro bajo el sol cuando murió. </a:t>
            </a:r>
          </a:p>
          <a:p>
            <a:pPr eaLnBrk="1" hangingPunct="1"/>
            <a:r>
              <a:rPr lang="es-ES" sz="2400" dirty="0"/>
              <a:t>Hacia el final del siglo XV, el dueño de Groombridge Place, Richard Waller, se enamoró de Cecilia Neville, que era conocida por su belleza. Ella era la esposa de Ricardo Plantagenet y la madre de Ricardo III. </a:t>
            </a:r>
          </a:p>
          <a:p>
            <a:pPr eaLnBrk="1" hangingPunct="1"/>
            <a:r>
              <a:rPr lang="es-ES" sz="2400" dirty="0"/>
              <a:t>La leyenda afirma que murió en 1495 fue enterrado en cementerio Groombridge y Waller plantó un árbol de espino sobre su tumba. </a:t>
            </a:r>
          </a:p>
          <a:p>
            <a:pPr eaLnBrk="1" hangingPunct="1"/>
            <a:endParaRPr lang="es-ES" dirty="0"/>
          </a:p>
          <a:p>
            <a:pPr eaLnBrk="1" hangingPunct="1"/>
            <a:endParaRPr lang="es-ES" dirty="0"/>
          </a:p>
        </p:txBody>
      </p:sp>
    </p:spTree>
    <p:extLst>
      <p:ext uri="{BB962C8B-B14F-4D97-AF65-F5344CB8AC3E}">
        <p14:creationId xmlns:p14="http://schemas.microsoft.com/office/powerpoint/2010/main" val="32316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692150"/>
            <a:ext cx="7113984" cy="5327650"/>
          </a:xfrm>
        </p:spPr>
        <p:txBody>
          <a:bodyPr/>
          <a:lstStyle/>
          <a:p>
            <a:r>
              <a:rPr lang="es-ES" dirty="0"/>
              <a:t>Un pedazo de Waller el amor del árbol aún se encuentra en el jardín secreto en una caja en la pared. </a:t>
            </a:r>
          </a:p>
          <a:p>
            <a:r>
              <a:rPr lang="es-ES" dirty="0"/>
              <a:t>Lamentablemente, esta teoría es falsa.</a:t>
            </a:r>
          </a:p>
          <a:p>
            <a:r>
              <a:rPr lang="es-ES" dirty="0"/>
              <a:t> La evidencia histórica no lo soporta. </a:t>
            </a:r>
          </a:p>
          <a:p>
            <a:pPr eaLnBrk="1" hangingPunct="1"/>
            <a:r>
              <a:rPr lang="es-ES" sz="2400" dirty="0"/>
              <a:t>Cecilia Neville está enterrada en Fotheringhay , Northamptonshire ya que no había cementerio en Groombridge hasta la década de 1630 </a:t>
            </a:r>
            <a:r>
              <a:rPr lang="es-ES" baseline="30000" dirty="0"/>
              <a:t>.</a:t>
            </a:r>
            <a:endParaRPr lang="es-ES" dirty="0"/>
          </a:p>
        </p:txBody>
      </p:sp>
    </p:spTree>
    <p:extLst>
      <p:ext uri="{BB962C8B-B14F-4D97-AF65-F5344CB8AC3E}">
        <p14:creationId xmlns:p14="http://schemas.microsoft.com/office/powerpoint/2010/main" val="256465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Groombridge_Place_Manor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73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Groombridge.-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991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2 Imagen" descr="Groombridge Plac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435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Groombridg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49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Groombridge.-Chess_Groombridg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453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2 Imagen" descr="groombridge_place_chessboar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352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Groombridg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375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Groombridge Plac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9057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Groombridge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9512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Groombridge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297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Groombridge Place Manor House.-Kent-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363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Groombridge Place Manor House.-Kent-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6117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Groombridge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326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Groombridge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005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2 Imagen" descr="Groombridge Place Gardens.-2 (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1183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Groombridge Place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867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Groombridge_Place_HerbaceousBord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2151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Groombridge Plac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180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Groombridge Place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325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Groombridge Place Garden.-DrunkenPicA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621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Groombridg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403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Groombridge Place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0"/>
            <a:ext cx="8890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6508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Groombridge Place Gardens.-3_redimensionar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827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Groombridge Place Manor House.-Kent-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312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Groombridge Place Gardens.-4 (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37186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Groombridge_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8975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Groombridge Place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550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Groombridge_01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1714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Groombridge_Place_DinosaurVall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7392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Groombridge Place Manor House.-Ken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4606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Groombridg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4221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Groombtidge Place Gardens.-5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850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Groombridge Place Manor House.-Kent-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7779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Groombridge_Place_Knot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6597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Groombridge_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257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Groombridge_Place_NutWal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6817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lstStyle/>
          <a:p>
            <a:pPr eaLnBrk="1" hangingPunct="1"/>
            <a:r>
              <a:rPr lang="es-ES" dirty="0"/>
              <a:t>Hever Castle Gardens</a:t>
            </a:r>
          </a:p>
        </p:txBody>
      </p:sp>
      <p:sp>
        <p:nvSpPr>
          <p:cNvPr id="48131" name="2 Marcador de contenido"/>
          <p:cNvSpPr>
            <a:spLocks noGrp="1"/>
          </p:cNvSpPr>
          <p:nvPr>
            <p:ph sz="quarter" idx="1"/>
          </p:nvPr>
        </p:nvSpPr>
        <p:spPr/>
        <p:txBody>
          <a:bodyPr/>
          <a:lstStyle/>
          <a:p>
            <a:pPr eaLnBrk="1" hangingPunct="1"/>
            <a:r>
              <a:rPr lang="es-ES" sz="2400" b="1" dirty="0"/>
              <a:t>Hever Castle</a:t>
            </a:r>
            <a:r>
              <a:rPr lang="es-ES" sz="2400" dirty="0"/>
              <a:t> está situado en el pueblo de Hever cerca de Edenbridge, Kent , (48 km) al sur-este de Londres , Inglaterra. </a:t>
            </a:r>
          </a:p>
          <a:p>
            <a:pPr eaLnBrk="1" hangingPunct="1"/>
            <a:r>
              <a:rPr lang="es-ES" sz="2400" dirty="0"/>
              <a:t>Comenzó como una casa de campo , construida en el siglo XIII. </a:t>
            </a:r>
          </a:p>
          <a:p>
            <a:pPr eaLnBrk="1" hangingPunct="1"/>
            <a:r>
              <a:rPr lang="es-ES" sz="2400" dirty="0"/>
              <a:t>Desde 1462 hasta 1539 fue la sede de la familia  Bolena , originalmente 'Bullen familia.  </a:t>
            </a:r>
          </a:p>
          <a:p>
            <a:pPr eaLnBrk="1" hangingPunct="1"/>
            <a:r>
              <a:rPr lang="es-ES" sz="2400" dirty="0"/>
              <a:t>Ana Bolena , la segunda reina consorte del rey Enrique VIII de Inglaterra , pasó su juventud allí, después que su padre, Thomas Bolena lo había heredado en 1505. </a:t>
            </a:r>
          </a:p>
        </p:txBody>
      </p:sp>
    </p:spTree>
    <p:extLst>
      <p:ext uri="{BB962C8B-B14F-4D97-AF65-F5344CB8AC3E}">
        <p14:creationId xmlns:p14="http://schemas.microsoft.com/office/powerpoint/2010/main" val="4463149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914400" y="404813"/>
            <a:ext cx="7113984" cy="5614987"/>
          </a:xfrm>
        </p:spPr>
        <p:txBody>
          <a:bodyPr>
            <a:normAutofit lnSpcReduction="10000"/>
          </a:bodyPr>
          <a:lstStyle/>
          <a:p>
            <a:pPr eaLnBrk="1" hangingPunct="1"/>
            <a:r>
              <a:rPr lang="es-ES" sz="2400" dirty="0"/>
              <a:t>Había nacido allí en 1477, y el castillo pasó a él en la muerte de su padre, Sir William Bolena . </a:t>
            </a:r>
          </a:p>
          <a:p>
            <a:pPr eaLnBrk="1" hangingPunct="1"/>
            <a:r>
              <a:rPr lang="es-ES" sz="2400" dirty="0"/>
              <a:t>Más tarde entró en la posesión de la cuarta esposa del rey Enrique, Ana de Cleves .</a:t>
            </a:r>
          </a:p>
          <a:p>
            <a:pPr eaLnBrk="1" hangingPunct="1"/>
            <a:r>
              <a:rPr lang="es-ES" sz="2400" dirty="0"/>
              <a:t>En el siglo XXI el castillo es una atracción turística. </a:t>
            </a:r>
          </a:p>
          <a:p>
            <a:pPr eaLnBrk="1" hangingPunct="1"/>
            <a:r>
              <a:rPr lang="es-ES" sz="2400" dirty="0"/>
              <a:t>Hever Castle es ahora una atracción turística, sobre la base de su relación con Ana Bolena y Enrique VIII, sus laberintos, jardines y al lago. </a:t>
            </a:r>
          </a:p>
          <a:p>
            <a:pPr eaLnBrk="1" hangingPunct="1"/>
            <a:r>
              <a:rPr lang="es-ES" sz="2400" dirty="0"/>
              <a:t>Hay un programa de eventos anuales con eventos variados, incluyendo torneos de justas y muestra de tiro con arco en los meses de verano y un mosaico y exposición anual acolchada en septiembre. El castillo se ha convertido en la sede de un triatlón.</a:t>
            </a:r>
          </a:p>
          <a:p>
            <a:pPr eaLnBrk="1" hangingPunct="1"/>
            <a:endParaRPr lang="es-ES" dirty="0"/>
          </a:p>
          <a:p>
            <a:pPr eaLnBrk="1" hangingPunct="1"/>
            <a:endParaRPr lang="es-ES" dirty="0"/>
          </a:p>
        </p:txBody>
      </p:sp>
    </p:spTree>
    <p:extLst>
      <p:ext uri="{BB962C8B-B14F-4D97-AF65-F5344CB8AC3E}">
        <p14:creationId xmlns:p14="http://schemas.microsoft.com/office/powerpoint/2010/main" val="24315079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Hever Castle,.Entranc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0074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Hever Castle.-2 (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94909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Hever Castle.-Outbuilding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58102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Hever Castle.-nr.Edenbridge. Kent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33908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ever Castle.-4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49181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ever Castl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9519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Hever_Castle_cottages_near_moat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4512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Hever_Castle cottages_over_moa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1982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ever Castle.-4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5536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Hever Castle.-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1711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Hever Castl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7673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Hever Castle.-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021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Hever Castle.-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0983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Hever Castle.-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1246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Hever_Castle_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0898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Hever_2005_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5310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Hever_2005_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57753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Hever Castle.-4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83532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Hever Castle.-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96180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ever Castle.-2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719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Hever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79985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Hever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9708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Hever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83706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ever  Castl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16336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ever Castle.-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78549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Hever Castle.-3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88119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Hever Castle.-2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611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Hever Castle.-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3651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Hever Castle.-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37288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Hever Castle.-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7862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Hever Castl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2315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ever Castle.-3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40441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ever Castle.-3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4314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ever Castle.-3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13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ever_Castle_gardens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66675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Hever Castle.-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05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Hever Castle.-3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57030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Hever_2007_tulip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62661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Hever Castle.-4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5343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Hever Castle.-4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917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ever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4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450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Hever Castle.-4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4489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Hever Castle.-4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0323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Hever_Castle_topiary_chess_se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2751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Hever Castle.-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4463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Hever Castle.-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4377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Hever_Castle_rose_garden_with_founta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77022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Hever Castle.-4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1938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hever Castle.-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7485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Hever Castle nr Edenbridge.-Kent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8262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Hever Castle.-3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0164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Hever Castle.-1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1278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Hever Castle.-2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559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Hever_2008_roses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2941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Hever Castle.-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4567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Hever Castle.-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04643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Hever Castle.-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05601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Hever Castle.-2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8673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Hever Castle.-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1191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Hever Castle.-3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81650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Hever Castle.-3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8271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Hever Castle.-3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68965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Hever Castle.-3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2946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Hever_2003_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91833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Hever Castle.-Pond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6266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Hever Castle.-The Lak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1562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Hever Castle.-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934405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Hever Castle.-Lak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00826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Hever_2003_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01235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Hever_2003_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15168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Hevert Castle.-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25701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Hever_2003_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71548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Hever Castle,.1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1716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Hever_2006_daffodilhi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91683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Hever_2006_hyacinth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7534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Hever_2006_mixeddaff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03069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Hever_2008_roses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9347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Hever_2008_roses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5185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Hever_Castle_bridge_over_long_lak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36707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Hever_Castle_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63037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Hever_2007_cameli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6667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Hevert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0641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585</Words>
  <Application>Microsoft Office PowerPoint</Application>
  <PresentationFormat>Presentación en pantalla (4:3)</PresentationFormat>
  <Paragraphs>29</Paragraphs>
  <Slides>125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125</vt:i4>
      </vt:variant>
    </vt:vector>
  </HeadingPairs>
  <TitlesOfParts>
    <vt:vector size="129" baseType="lpstr">
      <vt:lpstr>Century Schoolbook</vt:lpstr>
      <vt:lpstr>Wingdings</vt:lpstr>
      <vt:lpstr>Wingdings 2</vt:lpstr>
      <vt:lpstr>Default Theme</vt:lpstr>
      <vt:lpstr>EUROPA.-LA VUELTA AL MUNDO EN 885 JARDINES.-REINO UNIDO.- KENT.-IV.-Goombridge Place y Hever Castle</vt:lpstr>
      <vt:lpstr>Groombridge Place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Hever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8</cp:revision>
  <dcterms:created xsi:type="dcterms:W3CDTF">2013-09-08T06:06:48Z</dcterms:created>
  <dcterms:modified xsi:type="dcterms:W3CDTF">2018-03-09T09:56:23Z</dcterms:modified>
</cp:coreProperties>
</file>