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7"/>
  </p:notesMasterIdLst>
  <p:sldIdLst>
    <p:sldId id="256" r:id="rId2"/>
    <p:sldId id="358" r:id="rId3"/>
    <p:sldId id="359" r:id="rId4"/>
    <p:sldId id="360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AEF8-E615-435E-B3B4-D120D400BEDF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19E0-06AF-4C10-ADBF-FA3DFA142FF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332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Sissinghurst.-Plano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A498AF-8E8C-4291-8335-17C86553A84C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Sissinghurst.-Priest´s House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099898-6BD3-46E1-923D-3BEDBD29A13D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Sissinghurst.-Priest´s House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8DFB09-E791-4A23-B5BC-6D0502359D18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C8B3F6-C507-4B44-90E0-DFD0CCBF9DE3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FC9B1F-434B-4D4E-9D97-6A6BE629493E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D0C997-68EA-4386-B1BE-40CF18646C8C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0E9684-C8D4-4D81-A1BD-A1CEBF2F9573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9D147A-6664-4BE9-8B52-EBC5FDA9EFA0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47A3E7-ADAC-49AD-A946-6E6939B55680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3457C5-B37E-41DE-A6B6-6D3A147DF8AE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Sissinghurst.-Tower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98E5AE-C2D6-4EE0-BAF2-24A87C67CA68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48918C-B7C1-44E6-BB75-94B9943F65E6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E9EC5F-6222-44BC-BE3A-3143071ADD11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823CEC-5126-46A5-AC56-1D0D114CA3A6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F7F545-7E34-4DDA-B0BB-4049BBB1A195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AD8FE8-A5DB-42C4-B0DB-E47D46BD0538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5B6749-5E15-4AC8-A1F3-FA24CAFE217B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971BFE-D2C5-4504-8368-5F20048EF219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53C653-EAF0-4CFD-9499-AFC2B007B9E2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8C9ED7-5A47-434D-9811-BEEB56E51F9C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0E4976-6E1C-4F7F-B2D8-86939D37DD33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9DDEE6-66FD-45B8-B32E-D70DCDF5F7F4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4F4A8F-A723-4DAB-91F0-480F631BA4B9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6AEE42-D194-4811-BBA8-B8B49D55B03D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E64A6B-D956-4F89-A2C4-329D6303C3D5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Sissinghurst.-Rose Garden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8C4351-6A33-4782-90F8-B2D5EDCAF2C6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A422B9-03ED-45A1-AE91-2D90D5DED65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60205A-142D-442F-A0BD-A04C9AE2E5C5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C85D9B-D6D4-4CA9-AB15-F4A14E8CFCA6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DC9189-E6C1-4607-927F-2EFE1651DACE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2360EA-3D1D-45F2-8523-AF57B29A5291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F61AC2-4AC7-4288-B954-7FABC2EE1C4D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445C4B-0574-4177-9C91-C87C59F29EBB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06F399-8723-4168-940B-DA1590E84EEE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16809E-3918-4373-8D38-F9260D124891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508F39-2908-4C63-9D39-DFFB2BD202E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076A91-42D7-460B-8E1C-CD55D116805E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82B8F4-60B9-4DF0-8CAD-24E8F7E96445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81F741-0380-4A3E-AA23-5CC605DE4483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B65B9F-319C-40D3-8903-D34D6A347307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6458C2-9421-4521-B692-0B00BAF30682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5BAFDD-2DCE-43B5-B734-CDECD2206E64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5B5A5F-1A7C-4F81-8CB3-51DC911E182D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187CA4-E42F-4854-A467-D94BDDCA1D1E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43C008-EF00-46B2-9642-E1A65F593F55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27E252-79FC-4316-BBC3-71792954E52F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FBAD68-3DD0-4C9D-9C80-FDEC1EE542EB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A1138-3224-4283-BEB9-2ED6355B9731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B5456A-7463-4568-BFE5-1D713FB1910D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12EE83-2B0E-4B25-AF0E-C5561FE177FC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8B1870-76F9-4373-9AE2-136210DC5B72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4B981D-BC5A-486F-935F-52F832D11792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26BD1F-70E0-4A93-89A6-C8A08916FC6C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7D58EB-FAE5-4A3C-9D44-363B7D38EDD3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0C3B75-8928-4A5A-9353-EBCB24BD9ED9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F89656-A9B3-4DFA-A02D-C32287D857FF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Sissinghurst.-Nuttery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E75495-B950-4B58-98FA-2F3A8AE22F1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EE2C59-4140-4CFB-9609-02F98E7B5DC3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B7AE2C-6407-4B75-8C49-35A7992AB7C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0FE45C-3BD1-438B-B00D-C8BA68587361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Sissinghurst.-Desde la torre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196EAF-015B-4D8B-8291-9CB10404A305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CE2CBA-5DF5-40FC-A088-D585498BD4D7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69D031-6736-429E-8559-F81C012AC403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3E86FC-475C-4F0C-BE9C-F5F810202E67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1EB391-537A-4FAC-AE02-34529F7FE36D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6FDF06-C8F0-43B8-9084-06A583DFCBA2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03E19E-5FDA-4D0E-AA3F-C538CBD6C383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69281E-4456-49E7-8A8D-27946FA6F12A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D6A55B-8A8F-4C30-9E49-D2FE16ADB1C5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1D106C-87E5-42E0-9BAB-0B31DE77370A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3243E0-BBB8-47FD-9E8B-0F416E5EA2E4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A2F0EA-A82F-4F05-98FD-3049F34CDEF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B13EDE-9C9B-4B9B-8885-4DB60C63170A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A982E7-2E44-4312-9BB8-8DA0DC123900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45CD0B-72DE-4D57-BEA2-7FD3A0C61910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450243-C48E-4288-92C6-CA944584D7E3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AA59CA-6DEF-4751-8908-70131EFEE015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12921C-78A8-4F78-A8B1-DEF046582241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D67454-DD10-477F-AB1E-EF742C5C39BF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5BF5E8-D413-4139-8F01-14D6B015233A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9D67CE-E9BC-41CA-B468-11F6D5A88DB3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C64B69-708B-4393-8DAC-1B3FA68BCC98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87B12B-E576-4BED-9F86-9D1083EC0966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7F7769-3F19-491A-9860-9959475645A9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9F5C2D-3243-4F86-A345-0959344A96D3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A15DD2-3CD2-47F9-982C-06319CDC3948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1E4EB3-001D-45AE-A28A-B0ADCEE730EC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0FBA75-E333-424B-B31D-1D931E6AFC48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32873C-E61A-4DF3-BAAD-1BB5E222289F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58ECA9-D26F-440C-AE22-99B6CB5F144E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63DDD3-28EF-4C93-8DCD-F928FFB1A973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B13BE5-BB7F-416B-ABEA-F92A6512A498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7650C6-8910-4076-8BB9-C0835FDA9D59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ECEC0E-AF06-4E2B-9093-734A5C88EF36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71BB47-CC09-4ADA-AD17-70DED25709BC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8185F7-CBB2-49D3-8D37-77AD50F1AFA5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Gardens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428E1F-4B4E-469E-BF53-8536F37FDA22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039CBF-8776-40DE-8E23-F7868F97ECDF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35D211-9D1C-4727-BAD9-361028EB387C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Garden.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E2C47A-CD6E-4A22-A4FF-18432C928C31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88032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JARDINES.-REINO UNIDO.-</a:t>
            </a:r>
            <a:br>
              <a:rPr lang="es-ES" sz="3600" dirty="0"/>
            </a:br>
            <a:r>
              <a:rPr lang="es-ES" sz="3600" dirty="0"/>
              <a:t>KENT.-Sissinghurst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365104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pPr eaLnBrk="1" hangingPunct="1"/>
            <a:r>
              <a:rPr lang="es-ES" dirty="0"/>
              <a:t>Sissinghurst Gardens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57338"/>
            <a:ext cx="7643192" cy="4568825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El jardín de Sissinghurst está en el Weald of Kent, cerca de Cranbrook, Goudhurst y Tenterden.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 Se encuentra cerca de un paisaje designado  </a:t>
            </a:r>
            <a:r>
              <a:rPr lang="es-ES" sz="2400" i="1" dirty="0"/>
              <a:t>belleza natural.</a:t>
            </a:r>
            <a:r>
              <a:rPr lang="es-ES" sz="2400" dirty="0"/>
              <a:t>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La propiedad  está gestionada por </a:t>
            </a:r>
            <a:r>
              <a:rPr lang="es-ES" sz="2400" i="1" dirty="0"/>
              <a:t>el National Trust.</a:t>
            </a:r>
            <a:r>
              <a:rPr lang="es-ES" sz="2400" dirty="0"/>
              <a:t>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El jardín fue creado por Vita Sackville-West y Harold Nicolson en la década de 1930. En aquel momento, el lugar estaba  muy deteriorado.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Una casa solariega de piedra rodeada por un foso, fue construida en la Edad Media.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Dos piernas del foso sobreviven - una tercera se convirtió en el "foso Walk ‘ de césped  ahora.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7026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7643192" cy="57689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edificio original fue sustituido en el siglo XV por una  gran casa  construida por la familia Baker - emparentada por matrimonio con el Sackvilles de Knowle. </a:t>
            </a:r>
          </a:p>
          <a:p>
            <a:pPr eaLnBrk="1" hangingPunct="1"/>
            <a:r>
              <a:rPr lang="es-ES" sz="2400" dirty="0"/>
              <a:t>Se deja al Gobierno entre 1756 y 1763 como un campo para presos franceses de guerra.</a:t>
            </a:r>
          </a:p>
          <a:p>
            <a:pPr eaLnBrk="1" hangingPunct="1"/>
            <a:r>
              <a:rPr lang="es-ES" sz="2400" dirty="0"/>
              <a:t> Los prisioneros fueron maltratados – como lo fue el sitio en general, y gran parte fue demolido. </a:t>
            </a:r>
          </a:p>
          <a:p>
            <a:pPr eaLnBrk="1" hangingPunct="1"/>
            <a:r>
              <a:rPr lang="es-ES" sz="2400" dirty="0"/>
              <a:t> Vita y Harold lo compraron en 1930 y comenzaron a construir el jardín que hoy conocemos.</a:t>
            </a:r>
          </a:p>
          <a:p>
            <a:pPr eaLnBrk="1" hangingPunct="1"/>
            <a:r>
              <a:rPr lang="es-ES" sz="2400" dirty="0"/>
              <a:t> Fue abierto al público en 1938 - la tasa de entrada fue un chelín (£ 0,05).  </a:t>
            </a:r>
          </a:p>
          <a:p>
            <a:pPr eaLnBrk="1" hangingPunct="1"/>
            <a:r>
              <a:rPr lang="es-ES" sz="2400" dirty="0"/>
              <a:t>Los visitantes tuvieron el sobrenombre de 'shillingses ", sin embargo el término no era peyorativo.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6223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713"/>
            <a:ext cx="7571184" cy="55054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jardín es de hecho una serie de alrededor  diez jardines separados, todos deliciosamente diferentes.</a:t>
            </a:r>
          </a:p>
          <a:p>
            <a:pPr eaLnBrk="1" hangingPunct="1"/>
            <a:r>
              <a:rPr lang="es-ES" sz="2400" dirty="0"/>
              <a:t> Los muros y de setos separan los jardines, dando al visitante una impresión de paz y sosiego.</a:t>
            </a:r>
          </a:p>
          <a:p>
            <a:pPr eaLnBrk="1" hangingPunct="1"/>
            <a:r>
              <a:rPr lang="es-ES" sz="2400" dirty="0"/>
              <a:t>En un día soleado no hay casi nada mejor que hacer. </a:t>
            </a:r>
          </a:p>
          <a:p>
            <a:pPr eaLnBrk="1" hangingPunct="1"/>
            <a:r>
              <a:rPr lang="es-ES" sz="2400" dirty="0"/>
              <a:t>El National Trust se hizo cargo de los jardines en 1967.</a:t>
            </a:r>
          </a:p>
          <a:p>
            <a:pPr eaLnBrk="1" hangingPunct="1"/>
            <a:r>
              <a:rPr lang="es-ES" sz="2400" dirty="0"/>
              <a:t>El diseño de la plantación  Nicolson por Sackville-West fueron fuertemente influenciados por los jardines de: </a:t>
            </a:r>
          </a:p>
          <a:p>
            <a:pPr eaLnBrk="1" hangingPunct="1"/>
            <a:r>
              <a:rPr lang="es-ES" sz="2400" dirty="0"/>
              <a:t>Gertrude Jekyll and Edwin Lutyens  el anterior Manor Cothay en Somerset establecidos por el amigo de Nicolson coronel Reginald Cooper DSO.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410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/>
          <a:lstStyle/>
          <a:p>
            <a:pPr eaLnBrk="1" hangingPunct="1"/>
            <a:r>
              <a:rPr lang="es-ES" sz="2400" dirty="0"/>
              <a:t>Cothay más tarde fue descrito por el escritor como el jardín de una </a:t>
            </a:r>
            <a:r>
              <a:rPr lang="es-ES" sz="2400" i="1" dirty="0"/>
              <a:t>"Sissinghurst del oeste del país".</a:t>
            </a:r>
            <a:r>
              <a:rPr lang="es-ES" sz="2400" dirty="0"/>
              <a:t> </a:t>
            </a:r>
          </a:p>
          <a:p>
            <a:pPr eaLnBrk="1" hangingPunct="1"/>
            <a:r>
              <a:rPr lang="es-ES" sz="2400" dirty="0"/>
              <a:t>Hidcote Manor Garden , diseñado y es propiedad de Lawrence Johnston, que Vita Sackville-West fue decisiva para la preservación. </a:t>
            </a:r>
          </a:p>
          <a:p>
            <a:pPr eaLnBrk="1" hangingPunct="1"/>
            <a:r>
              <a:rPr lang="es-ES" sz="2400" dirty="0"/>
              <a:t>Sissinghurst fue abierto por primera vez al público en 1938</a:t>
            </a:r>
            <a:r>
              <a:rPr lang="es-ES" dirty="0"/>
              <a:t>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916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sismap4col_transp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43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Priest´s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657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pries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167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way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15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3 Imagen" descr="p14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51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p15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69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p17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871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pb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854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p13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032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tl2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413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tl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704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tljun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874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towerfromlaw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127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tl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648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tl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98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tl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804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tl1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81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tl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949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pb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336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pb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070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purple border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233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qq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471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rc_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457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rg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5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r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305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r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551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rg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50" y="0"/>
            <a:ext cx="5149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2 Imagen" descr="rgej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387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rgapr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564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rgdn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142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2 Imagen" descr="rgdn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040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rgej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806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rge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914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rgjul2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358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rgoct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5576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rgtljun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3381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c1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284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c2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10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cjun01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8081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issighurst.-misc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6367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issingh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1254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issing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6969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issinghurs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9898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issinghurs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2404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issinghurs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1509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issinghurs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563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issinghurs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6567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issinghurs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5162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issinghurs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500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issinghurst.-06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4722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issinghurs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57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issinghurs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502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issinghurs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623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2 Imagen" descr="Sissinghurs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5007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2 Imagen" descr="Sissinghurst.-p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9277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Ssissinghurst.-aug01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2816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u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6387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The Nutt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068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tl0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0058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tlr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5201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ower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8843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towe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9423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tower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6066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tower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4033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tower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3086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tower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5622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ower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4814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ower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8970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ower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9369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tower fr orch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4859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tta02_autum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2936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ta02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0651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tta02_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5817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tta02_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5029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tta02_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21787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tta02_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9341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tta02_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9144000" cy="671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3645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wg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1538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wg69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7069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wall1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1368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wg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1326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wg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0229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w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2081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w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47233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wg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7758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wg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002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wg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0148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g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3471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wg69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8088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wg69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9835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wg69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6476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wg69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6341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g69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6807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g69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4603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g69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1219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g_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1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g_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1853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g_fl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5615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gg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77277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gjul2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603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wgw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2402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714</Words>
  <Application>Microsoft Office PowerPoint</Application>
  <PresentationFormat>Presentación en pantalla (4:3)</PresentationFormat>
  <Paragraphs>226</Paragraphs>
  <Slides>105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105</vt:i4>
      </vt:variant>
    </vt:vector>
  </HeadingPairs>
  <TitlesOfParts>
    <vt:vector size="110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KENT.-Sissinghurst Gardens </vt:lpstr>
      <vt:lpstr>Sissinghurst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2018-03-09T09:50:54Z</dcterms:modified>
</cp:coreProperties>
</file>