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246440" cy="216024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KENT.-V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653136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Groombridge Place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Groombridge Place</a:t>
            </a:r>
            <a:r>
              <a:rPr lang="es-ES" sz="2400" dirty="0"/>
              <a:t> es una casa solariega en la aldea de Groombridge cerca de Tunbridge Wells , Kent , Inglaterra .</a:t>
            </a:r>
          </a:p>
          <a:p>
            <a:pPr eaLnBrk="1" hangingPunct="1"/>
            <a:r>
              <a:rPr lang="es-ES" sz="2400" dirty="0"/>
              <a:t>Se ha convertido en una atracción turística, conocida por sus jardines, viñedos y un santuario de aves de presa . El Centro de Rapaces.</a:t>
            </a:r>
          </a:p>
          <a:p>
            <a:pPr eaLnBrk="1" hangingPunct="1"/>
            <a:r>
              <a:rPr lang="es-ES" sz="2400" dirty="0"/>
              <a:t>El cronista y horticultor John Evelyn ayuda " fue reclutado por su amigo Phillip Packer para la planificación de los jardines de ocio nuevas.</a:t>
            </a:r>
          </a:p>
          <a:p>
            <a:pPr eaLnBrk="1" hangingPunct="1"/>
            <a:r>
              <a:rPr lang="es-ES" sz="2400" dirty="0"/>
              <a:t> Se dice  que Evelyn  ha plantado dos pinos escoceses delante del puente del foso , uno de los cuales todavía existe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31232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7041976" cy="51831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En las empinadas laderas del bosque hay una serie de jardines contemporáneos creados en los últimos años. </a:t>
            </a:r>
          </a:p>
          <a:p>
            <a:pPr eaLnBrk="1" hangingPunct="1"/>
            <a:r>
              <a:rPr lang="es-ES" sz="2400" dirty="0"/>
              <a:t>Un famoso jardín es el jardín de los borrachos, uno de los favoritos de Sir Arthur Conan Doyle. </a:t>
            </a:r>
          </a:p>
          <a:p>
            <a:pPr eaLnBrk="1" hangingPunct="1"/>
            <a:r>
              <a:rPr lang="es-ES" sz="2400" dirty="0"/>
              <a:t>Fue en  Groombridge que su mundialmente famosa novela de Sherlock Holmes "El valle del terror" está escrita pensando en  la casa,, aunque la casa tiene el nombre de "Birlstone Manor". </a:t>
            </a:r>
          </a:p>
          <a:p>
            <a:pPr eaLnBrk="1" hangingPunct="1"/>
            <a:r>
              <a:rPr lang="es-ES" sz="2400" dirty="0"/>
              <a:t>A “zeedonk” , un pequeño burro , y una manada de gamos habitan en el mismo terreno.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7398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Groombridge_Place_Manor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694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Groombridge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720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Groombridge Place Gardens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187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3 Imagen" descr="Groombtidge Place Gardens.-5 (2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589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Groombridge_Place_NutWal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885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Groombridge_09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077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Groombridge_Place_Knot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672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Groombridge_Place_HerbaceousBor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954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Groombridge_Place_DinosaurVall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160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Groombridge Ches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58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groombridge_place_chessboar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4423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Groombridge_Jardin del Borracho.-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991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Groombridge_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59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Groombridge_10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0165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Groombridge_07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774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Groombridge Place Gardens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061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Groombridge Place Gardens.-5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832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3 Imagen" descr="Groombridge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811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Groombridge_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463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Groombridge Place Gardens.-4 (2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122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2 Imagen" descr="Groombridge_0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336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Groombridge Vin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8439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2 Imagen" descr="Groombridge Place Manor House.-Kent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1068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2 Imagen" descr="Groombridge Place Gardens (4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977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2 Imagen" descr="Groombridge Place Gardens.-Gunner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0445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Groombridge Place Gardens.-6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065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Groombridge Place Gardens.-3 (2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09270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Groombridge Place Gardens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8178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2 Imagen" descr="Groombridge.-2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51772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Groombridge Place Gardens.-2 (4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5284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Groombridge Place Gardens.-1 (4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1253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Groombridge Place Garden.-DrunkenPic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799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Groombridge Gardens.-6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2019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Groombridge Gardens.-5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3507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2 Imagen" descr="Groombridge Gardens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0694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Great Comp Garden</a:t>
            </a:r>
          </a:p>
        </p:txBody>
      </p:sp>
      <p:sp>
        <p:nvSpPr>
          <p:cNvPr id="4505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Situado en el corazón del Jardín de Inglaterra y sus alrededores de una casa del siglo XVII, EL Gran Jardín Comp es la creación de la deliciosa de Roderick Cameron , ya que se trasladó a Gran Comp en 1957. </a:t>
            </a:r>
          </a:p>
          <a:p>
            <a:pPr eaLnBrk="1" hangingPunct="1"/>
            <a:r>
              <a:rPr lang="es-ES" sz="2400" dirty="0"/>
              <a:t>Ahora se extiende a más de 7 hectáreas había sido el jardín elaborado con el objetivo de proporcionar interés en todo el año a partir de una colección de plantas cada vez más variadas. </a:t>
            </a:r>
          </a:p>
          <a:p>
            <a:pPr eaLnBrk="1" hangingPunct="1"/>
            <a:r>
              <a:rPr lang="es-ES" sz="2400" dirty="0"/>
              <a:t>Jardín italiano, ruinas, enorme colección de plantas de todo el mundo, gran colección de salvias y un vivero de venta </a:t>
            </a:r>
            <a:r>
              <a:rPr lang="es-ES" dirty="0"/>
              <a:t>y</a:t>
            </a:r>
            <a:r>
              <a:rPr lang="es-ES" sz="2400" dirty="0"/>
              <a:t> elección y plantas poco comunes.</a:t>
            </a:r>
          </a:p>
        </p:txBody>
      </p:sp>
    </p:spTree>
    <p:extLst>
      <p:ext uri="{BB962C8B-B14F-4D97-AF65-F5344CB8AC3E}">
        <p14:creationId xmlns:p14="http://schemas.microsoft.com/office/powerpoint/2010/main" val="39758848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Great Comp Gardens.-Kent.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1719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Great Comp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918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Great Comb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2622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Greatcomp_houselaw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09612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Greatcomp_2006_houseterra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30197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Great Comp Gardens.-Kent.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7632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Greatcomp_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1893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Great Comp Gardens.-Kent.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9066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Great Comp Gardens.-Kent.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81265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Great Comp.-a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0818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Great Comp.-a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2145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Great Comp Gardens.-Kent.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930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Great Comp Gardens.-Kent.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942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Great Comp Gardens.-Kent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0259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Great_comp_platt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9709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Great_comp_gardens.-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7643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Great Comp Gardens.-Kent.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13730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Great Comp Gardens.-Kent.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7784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Great Comp Gardens.-Kent.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6687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Great Comp Gardens.-Kent.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367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Great Comp Gardens.-Kent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598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Great Comp.-Ke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3955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Great Comp.-a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2017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Great Comp.-a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2278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Great Comp.-a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5959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Great Comp.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1631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2 Imagen" descr="Great Comp.-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0515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Great Comp Gardens.-Kent.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16726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2 Imagen" descr="Great Comp.-17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6142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Great Comp.-1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9404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Great Comp.-14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391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Great Comp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71762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Great Comp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08947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Great Comp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0518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4 Imagen" descr="Great Comp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07381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Great Comp.-6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5926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Great Comp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3679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Great Comp.-6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72675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9971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Great Comp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98272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Great Comp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09037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3 Imagen" descr="Great Comp.-1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42382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2 Imagen" descr="Great Comb Garden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04054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Great Comp Garden.-towerrui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45290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Greatcomp_longleatur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25955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Greatcomp_2005_thetow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602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Greatcomp_2005_lawnbor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3432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Greatcomp_2006_square_southbor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21797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Greatcomp_2007_itali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25810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Greatcomp_2007_longleatur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2596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Greatcomp_2009_sea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174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Greatcomp_house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960486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Greatcomp_tower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8650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322</Words>
  <Application>Microsoft Office PowerPoint</Application>
  <PresentationFormat>Presentación en pantalla (4:3)</PresentationFormat>
  <Paragraphs>16</Paragraphs>
  <Slides>91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91</vt:i4>
      </vt:variant>
    </vt:vector>
  </HeadingPairs>
  <TitlesOfParts>
    <vt:vector size="95" baseType="lpstr">
      <vt:lpstr>Century Schoolbook</vt:lpstr>
      <vt:lpstr>Wingdings</vt:lpstr>
      <vt:lpstr>Wingdings 2</vt:lpstr>
      <vt:lpstr>Default Theme</vt:lpstr>
      <vt:lpstr>EUROPA.-LA VUELTA AL MUNDO EN 885 JARDINES.-REINO UNIDO.- KENT.-V</vt:lpstr>
      <vt:lpstr>Groombridge Place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Great Comp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7</cp:revision>
  <dcterms:created xsi:type="dcterms:W3CDTF">2013-09-08T06:06:48Z</dcterms:created>
  <dcterms:modified xsi:type="dcterms:W3CDTF">2018-03-09T09:48:36Z</dcterms:modified>
</cp:coreProperties>
</file>